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5206" r:id="rId2"/>
    <p:sldMasterId id="2147485220" r:id="rId3"/>
    <p:sldMasterId id="2147485269" r:id="rId4"/>
    <p:sldMasterId id="2147485283" r:id="rId5"/>
  </p:sldMasterIdLst>
  <p:notesMasterIdLst>
    <p:notesMasterId r:id="rId34"/>
  </p:notesMasterIdLst>
  <p:handoutMasterIdLst>
    <p:handoutMasterId r:id="rId35"/>
  </p:handoutMasterIdLst>
  <p:sldIdLst>
    <p:sldId id="827" r:id="rId6"/>
    <p:sldId id="828" r:id="rId7"/>
    <p:sldId id="835" r:id="rId8"/>
    <p:sldId id="846" r:id="rId9"/>
    <p:sldId id="847" r:id="rId10"/>
    <p:sldId id="806" r:id="rId11"/>
    <p:sldId id="848" r:id="rId12"/>
    <p:sldId id="849" r:id="rId13"/>
    <p:sldId id="809" r:id="rId14"/>
    <p:sldId id="810" r:id="rId15"/>
    <p:sldId id="811" r:id="rId16"/>
    <p:sldId id="830" r:id="rId17"/>
    <p:sldId id="813" r:id="rId18"/>
    <p:sldId id="850" r:id="rId19"/>
    <p:sldId id="851" r:id="rId20"/>
    <p:sldId id="814" r:id="rId21"/>
    <p:sldId id="852" r:id="rId22"/>
    <p:sldId id="816" r:id="rId23"/>
    <p:sldId id="839" r:id="rId24"/>
    <p:sldId id="838" r:id="rId25"/>
    <p:sldId id="819" r:id="rId26"/>
    <p:sldId id="770" r:id="rId27"/>
    <p:sldId id="856" r:id="rId28"/>
    <p:sldId id="857" r:id="rId29"/>
    <p:sldId id="858" r:id="rId30"/>
    <p:sldId id="859" r:id="rId31"/>
    <p:sldId id="860" r:id="rId32"/>
    <p:sldId id="821" r:id="rId33"/>
  </p:sldIdLst>
  <p:sldSz cx="9144000" cy="6858000" type="screen4x3"/>
  <p:notesSz cx="6797675" cy="9926638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RONCHENE Marie" initials="DM" lastIdx="2" clrIdx="0">
    <p:extLst>
      <p:ext uri="{19B8F6BF-5375-455C-9EA6-DF929625EA0E}">
        <p15:presenceInfo xmlns:p15="http://schemas.microsoft.com/office/powerpoint/2012/main" userId="DERONCHENE Mari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7C80"/>
    <a:srgbClr val="9F054C"/>
    <a:srgbClr val="FFFFFF"/>
    <a:srgbClr val="B81734"/>
    <a:srgbClr val="B8003D"/>
    <a:srgbClr val="9BFF42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999C653-C1B0-4B9D-A52C-614F48853C0C}" v="445" dt="2019-01-21T13:16:58.8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74066" autoAdjust="0"/>
  </p:normalViewPr>
  <p:slideViewPr>
    <p:cSldViewPr snapToGrid="0">
      <p:cViewPr varScale="1">
        <p:scale>
          <a:sx n="65" d="100"/>
          <a:sy n="65" d="100"/>
        </p:scale>
        <p:origin x="1982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176"/>
    </p:cViewPr>
  </p:sorter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27"/>
        <p:guide pos="214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heme" Target="theme/theme1.xml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94" Type="http://schemas.microsoft.com/office/2015/10/relationships/revisionInfo" Target="revisionInfo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3.xml"/><Relationship Id="rId93" Type="http://schemas.microsoft.com/office/2016/11/relationships/changesInfo" Target="changesInfos/changesInfo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RONCHENE Marie" userId="S::m.deronchene@cvdc.be::32d15125-270b-4100-b838-7ebb41cdb7d3" providerId="AD" clId="Web-{F52FC677-BD80-54A8-C2CF-7648E24ABED6}"/>
    <pc:docChg chg="addSld delSld modSld">
      <pc:chgData name="DERONCHENE Marie" userId="S::m.deronchene@cvdc.be::32d15125-270b-4100-b838-7ebb41cdb7d3" providerId="AD" clId="Web-{F52FC677-BD80-54A8-C2CF-7648E24ABED6}" dt="2019-01-14T11:01:29.771" v="30"/>
      <pc:docMkLst>
        <pc:docMk/>
      </pc:docMkLst>
      <pc:sldChg chg="modSp">
        <pc:chgData name="DERONCHENE Marie" userId="S::m.deronchene@cvdc.be::32d15125-270b-4100-b838-7ebb41cdb7d3" providerId="AD" clId="Web-{F52FC677-BD80-54A8-C2CF-7648E24ABED6}" dt="2019-01-14T10:59:55.600" v="18" actId="20577"/>
        <pc:sldMkLst>
          <pc:docMk/>
          <pc:sldMk cId="0" sldId="506"/>
        </pc:sldMkLst>
        <pc:spChg chg="mod">
          <ac:chgData name="DERONCHENE Marie" userId="S::m.deronchene@cvdc.be::32d15125-270b-4100-b838-7ebb41cdb7d3" providerId="AD" clId="Web-{F52FC677-BD80-54A8-C2CF-7648E24ABED6}" dt="2019-01-14T10:59:55.600" v="18" actId="20577"/>
          <ac:spMkLst>
            <pc:docMk/>
            <pc:sldMk cId="0" sldId="506"/>
            <ac:spMk id="12290" creationId="{6E7CC960-7963-4E6A-84A3-69BE4056EE00}"/>
          </ac:spMkLst>
        </pc:spChg>
      </pc:sldChg>
      <pc:sldChg chg="modSp">
        <pc:chgData name="DERONCHENE Marie" userId="S::m.deronchene@cvdc.be::32d15125-270b-4100-b838-7ebb41cdb7d3" providerId="AD" clId="Web-{F52FC677-BD80-54A8-C2CF-7648E24ABED6}" dt="2019-01-14T10:56:53.757" v="14" actId="20577"/>
        <pc:sldMkLst>
          <pc:docMk/>
          <pc:sldMk cId="0" sldId="510"/>
        </pc:sldMkLst>
        <pc:spChg chg="mod">
          <ac:chgData name="DERONCHENE Marie" userId="S::m.deronchene@cvdc.be::32d15125-270b-4100-b838-7ebb41cdb7d3" providerId="AD" clId="Web-{F52FC677-BD80-54A8-C2CF-7648E24ABED6}" dt="2019-01-14T10:56:53.757" v="14" actId="20577"/>
          <ac:spMkLst>
            <pc:docMk/>
            <pc:sldMk cId="0" sldId="510"/>
            <ac:spMk id="12290" creationId="{F4903819-619E-4B7F-99AB-530B622916B1}"/>
          </ac:spMkLst>
        </pc:spChg>
      </pc:sldChg>
      <pc:sldChg chg="modSp new del">
        <pc:chgData name="DERONCHENE Marie" userId="S::m.deronchene@cvdc.be::32d15125-270b-4100-b838-7ebb41cdb7d3" providerId="AD" clId="Web-{F52FC677-BD80-54A8-C2CF-7648E24ABED6}" dt="2019-01-14T11:01:29.771" v="30"/>
        <pc:sldMkLst>
          <pc:docMk/>
          <pc:sldMk cId="1745380354" sldId="525"/>
        </pc:sldMkLst>
        <pc:spChg chg="mod">
          <ac:chgData name="DERONCHENE Marie" userId="S::m.deronchene@cvdc.be::32d15125-270b-4100-b838-7ebb41cdb7d3" providerId="AD" clId="Web-{F52FC677-BD80-54A8-C2CF-7648E24ABED6}" dt="2019-01-14T11:01:12.193" v="29" actId="20577"/>
          <ac:spMkLst>
            <pc:docMk/>
            <pc:sldMk cId="1745380354" sldId="525"/>
            <ac:spMk id="2" creationId="{769DB540-65B8-4299-AF91-45BBB563FAAE}"/>
          </ac:spMkLst>
        </pc:spChg>
      </pc:sldChg>
    </pc:docChg>
  </pc:docChgLst>
  <pc:docChgLst>
    <pc:chgData name="DENEUBOURG Séverine" userId="S::s.deneubourg@cvdc.be::187e4871-659d-4810-98f8-6e0b9dcbd233" providerId="AD" clId="Web-{3D2B056C-F25D-F932-ADE6-A4CD9193ECA2}"/>
    <pc:docChg chg="modSld">
      <pc:chgData name="DENEUBOURG Séverine" userId="S::s.deneubourg@cvdc.be::187e4871-659d-4810-98f8-6e0b9dcbd233" providerId="AD" clId="Web-{3D2B056C-F25D-F932-ADE6-A4CD9193ECA2}" dt="2019-01-21T07:57:29.793" v="159" actId="20577"/>
      <pc:docMkLst>
        <pc:docMk/>
      </pc:docMkLst>
      <pc:sldChg chg="modSp">
        <pc:chgData name="DENEUBOURG Séverine" userId="S::s.deneubourg@cvdc.be::187e4871-659d-4810-98f8-6e0b9dcbd233" providerId="AD" clId="Web-{3D2B056C-F25D-F932-ADE6-A4CD9193ECA2}" dt="2019-01-21T07:45:37.574" v="25" actId="20577"/>
        <pc:sldMkLst>
          <pc:docMk/>
          <pc:sldMk cId="0" sldId="509"/>
        </pc:sldMkLst>
        <pc:spChg chg="mod">
          <ac:chgData name="DENEUBOURG Séverine" userId="S::s.deneubourg@cvdc.be::187e4871-659d-4810-98f8-6e0b9dcbd233" providerId="AD" clId="Web-{3D2B056C-F25D-F932-ADE6-A4CD9193ECA2}" dt="2019-01-21T07:45:37.574" v="25" actId="20577"/>
          <ac:spMkLst>
            <pc:docMk/>
            <pc:sldMk cId="0" sldId="509"/>
            <ac:spMk id="12290" creationId="{1FA130C0-1B66-48E5-895E-4AE193E44625}"/>
          </ac:spMkLst>
        </pc:spChg>
      </pc:sldChg>
      <pc:sldChg chg="modSp">
        <pc:chgData name="DENEUBOURG Séverine" userId="S::s.deneubourg@cvdc.be::187e4871-659d-4810-98f8-6e0b9dcbd233" providerId="AD" clId="Web-{3D2B056C-F25D-F932-ADE6-A4CD9193ECA2}" dt="2019-01-21T07:46:14.793" v="27" actId="20577"/>
        <pc:sldMkLst>
          <pc:docMk/>
          <pc:sldMk cId="0" sldId="510"/>
        </pc:sldMkLst>
        <pc:spChg chg="mod">
          <ac:chgData name="DENEUBOURG Séverine" userId="S::s.deneubourg@cvdc.be::187e4871-659d-4810-98f8-6e0b9dcbd233" providerId="AD" clId="Web-{3D2B056C-F25D-F932-ADE6-A4CD9193ECA2}" dt="2019-01-21T07:46:14.793" v="27" actId="20577"/>
          <ac:spMkLst>
            <pc:docMk/>
            <pc:sldMk cId="0" sldId="510"/>
            <ac:spMk id="12290" creationId="{F4903819-619E-4B7F-99AB-530B622916B1}"/>
          </ac:spMkLst>
        </pc:spChg>
      </pc:sldChg>
      <pc:sldChg chg="modSp">
        <pc:chgData name="DENEUBOURG Séverine" userId="S::s.deneubourg@cvdc.be::187e4871-659d-4810-98f8-6e0b9dcbd233" providerId="AD" clId="Web-{3D2B056C-F25D-F932-ADE6-A4CD9193ECA2}" dt="2019-01-21T07:35:44.762" v="12" actId="20577"/>
        <pc:sldMkLst>
          <pc:docMk/>
          <pc:sldMk cId="0" sldId="515"/>
        </pc:sldMkLst>
        <pc:spChg chg="mod">
          <ac:chgData name="DENEUBOURG Séverine" userId="S::s.deneubourg@cvdc.be::187e4871-659d-4810-98f8-6e0b9dcbd233" providerId="AD" clId="Web-{3D2B056C-F25D-F932-ADE6-A4CD9193ECA2}" dt="2019-01-21T07:35:44.762" v="12" actId="20577"/>
          <ac:spMkLst>
            <pc:docMk/>
            <pc:sldMk cId="0" sldId="515"/>
            <ac:spMk id="2" creationId="{34CF8853-6FE6-4078-A129-C729807F349C}"/>
          </ac:spMkLst>
        </pc:spChg>
      </pc:sldChg>
      <pc:sldChg chg="modSp">
        <pc:chgData name="DENEUBOURG Séverine" userId="S::s.deneubourg@cvdc.be::187e4871-659d-4810-98f8-6e0b9dcbd233" providerId="AD" clId="Web-{3D2B056C-F25D-F932-ADE6-A4CD9193ECA2}" dt="2019-01-21T07:57:29.793" v="159" actId="20577"/>
        <pc:sldMkLst>
          <pc:docMk/>
          <pc:sldMk cId="1952746151" sldId="528"/>
        </pc:sldMkLst>
        <pc:spChg chg="mod">
          <ac:chgData name="DENEUBOURG Séverine" userId="S::s.deneubourg@cvdc.be::187e4871-659d-4810-98f8-6e0b9dcbd233" providerId="AD" clId="Web-{3D2B056C-F25D-F932-ADE6-A4CD9193ECA2}" dt="2019-01-21T07:57:29.793" v="159" actId="20577"/>
          <ac:spMkLst>
            <pc:docMk/>
            <pc:sldMk cId="1952746151" sldId="528"/>
            <ac:spMk id="2" creationId="{00000000-0000-0000-0000-000000000000}"/>
          </ac:spMkLst>
        </pc:spChg>
      </pc:sldChg>
      <pc:sldChg chg="modSp">
        <pc:chgData name="DENEUBOURG Séverine" userId="S::s.deneubourg@cvdc.be::187e4871-659d-4810-98f8-6e0b9dcbd233" providerId="AD" clId="Web-{3D2B056C-F25D-F932-ADE6-A4CD9193ECA2}" dt="2019-01-21T07:48:06.074" v="34" actId="20577"/>
        <pc:sldMkLst>
          <pc:docMk/>
          <pc:sldMk cId="1069496210" sldId="529"/>
        </pc:sldMkLst>
        <pc:spChg chg="mod">
          <ac:chgData name="DENEUBOURG Séverine" userId="S::s.deneubourg@cvdc.be::187e4871-659d-4810-98f8-6e0b9dcbd233" providerId="AD" clId="Web-{3D2B056C-F25D-F932-ADE6-A4CD9193ECA2}" dt="2019-01-21T07:48:06.074" v="34" actId="20577"/>
          <ac:spMkLst>
            <pc:docMk/>
            <pc:sldMk cId="1069496210" sldId="529"/>
            <ac:spMk id="12290" creationId="{F4903819-619E-4B7F-99AB-530B622916B1}"/>
          </ac:spMkLst>
        </pc:spChg>
      </pc:sldChg>
      <pc:sldChg chg="modSp">
        <pc:chgData name="DENEUBOURG Séverine" userId="S::s.deneubourg@cvdc.be::187e4871-659d-4810-98f8-6e0b9dcbd233" providerId="AD" clId="Web-{3D2B056C-F25D-F932-ADE6-A4CD9193ECA2}" dt="2019-01-21T07:54:26.168" v="158"/>
        <pc:sldMkLst>
          <pc:docMk/>
          <pc:sldMk cId="2001878605" sldId="534"/>
        </pc:sldMkLst>
        <pc:spChg chg="mod">
          <ac:chgData name="DENEUBOURG Séverine" userId="S::s.deneubourg@cvdc.be::187e4871-659d-4810-98f8-6e0b9dcbd233" providerId="AD" clId="Web-{3D2B056C-F25D-F932-ADE6-A4CD9193ECA2}" dt="2019-01-21T07:50:33.262" v="96" actId="20577"/>
          <ac:spMkLst>
            <pc:docMk/>
            <pc:sldMk cId="2001878605" sldId="534"/>
            <ac:spMk id="12290" creationId="{6E7CC960-7963-4E6A-84A3-69BE4056EE00}"/>
          </ac:spMkLst>
        </pc:spChg>
        <pc:graphicFrameChg chg="mod modGraphic">
          <ac:chgData name="DENEUBOURG Séverine" userId="S::s.deneubourg@cvdc.be::187e4871-659d-4810-98f8-6e0b9dcbd233" providerId="AD" clId="Web-{3D2B056C-F25D-F932-ADE6-A4CD9193ECA2}" dt="2019-01-21T07:54:26.168" v="158"/>
          <ac:graphicFrameMkLst>
            <pc:docMk/>
            <pc:sldMk cId="2001878605" sldId="534"/>
            <ac:graphicFrameMk id="4" creationId="{00000000-0000-0000-0000-000000000000}"/>
          </ac:graphicFrameMkLst>
        </pc:graphicFrameChg>
      </pc:sldChg>
      <pc:sldChg chg="modSp">
        <pc:chgData name="DENEUBOURG Séverine" userId="S::s.deneubourg@cvdc.be::187e4871-659d-4810-98f8-6e0b9dcbd233" providerId="AD" clId="Web-{3D2B056C-F25D-F932-ADE6-A4CD9193ECA2}" dt="2019-01-21T07:44:08.887" v="14" actId="20577"/>
        <pc:sldMkLst>
          <pc:docMk/>
          <pc:sldMk cId="1270644938" sldId="548"/>
        </pc:sldMkLst>
        <pc:spChg chg="mod">
          <ac:chgData name="DENEUBOURG Séverine" userId="S::s.deneubourg@cvdc.be::187e4871-659d-4810-98f8-6e0b9dcbd233" providerId="AD" clId="Web-{3D2B056C-F25D-F932-ADE6-A4CD9193ECA2}" dt="2019-01-21T07:44:08.887" v="14" actId="20577"/>
          <ac:spMkLst>
            <pc:docMk/>
            <pc:sldMk cId="1270644938" sldId="548"/>
            <ac:spMk id="2" creationId="{34CF8853-6FE6-4078-A129-C729807F349C}"/>
          </ac:spMkLst>
        </pc:spChg>
      </pc:sldChg>
      <pc:sldChg chg="modSp">
        <pc:chgData name="DENEUBOURG Séverine" userId="S::s.deneubourg@cvdc.be::187e4871-659d-4810-98f8-6e0b9dcbd233" providerId="AD" clId="Web-{3D2B056C-F25D-F932-ADE6-A4CD9193ECA2}" dt="2019-01-21T07:53:24.231" v="147" actId="20577"/>
        <pc:sldMkLst>
          <pc:docMk/>
          <pc:sldMk cId="548179664" sldId="550"/>
        </pc:sldMkLst>
        <pc:spChg chg="mod">
          <ac:chgData name="DENEUBOURG Séverine" userId="S::s.deneubourg@cvdc.be::187e4871-659d-4810-98f8-6e0b9dcbd233" providerId="AD" clId="Web-{3D2B056C-F25D-F932-ADE6-A4CD9193ECA2}" dt="2019-01-21T07:53:24.231" v="147" actId="20577"/>
          <ac:spMkLst>
            <pc:docMk/>
            <pc:sldMk cId="548179664" sldId="550"/>
            <ac:spMk id="12290" creationId="{6E7CC960-7963-4E6A-84A3-69BE4056EE00}"/>
          </ac:spMkLst>
        </pc:spChg>
      </pc:sldChg>
    </pc:docChg>
  </pc:docChgLst>
  <pc:docChgLst>
    <pc:chgData name="DERONCHENE Marie" userId="S::m.deronchene@cvdc.be::32d15125-270b-4100-b838-7ebb41cdb7d3" providerId="AD" clId="Web-{F999C653-C1B0-4B9D-A52C-614F48853C0C}"/>
    <pc:docChg chg="modSld">
      <pc:chgData name="DERONCHENE Marie" userId="S::m.deronchene@cvdc.be::32d15125-270b-4100-b838-7ebb41cdb7d3" providerId="AD" clId="Web-{F999C653-C1B0-4B9D-A52C-614F48853C0C}" dt="2019-01-21T14:26:50.198" v="495" actId="20577"/>
      <pc:docMkLst>
        <pc:docMk/>
      </pc:docMkLst>
      <pc:sldChg chg="modSp">
        <pc:chgData name="DERONCHENE Marie" userId="S::m.deronchene@cvdc.be::32d15125-270b-4100-b838-7ebb41cdb7d3" providerId="AD" clId="Web-{F999C653-C1B0-4B9D-A52C-614F48853C0C}" dt="2019-01-21T14:25:37.823" v="441" actId="20577"/>
        <pc:sldMkLst>
          <pc:docMk/>
          <pc:sldMk cId="0" sldId="437"/>
        </pc:sldMkLst>
        <pc:spChg chg="mod">
          <ac:chgData name="DERONCHENE Marie" userId="S::m.deronchene@cvdc.be::32d15125-270b-4100-b838-7ebb41cdb7d3" providerId="AD" clId="Web-{F999C653-C1B0-4B9D-A52C-614F48853C0C}" dt="2019-01-21T14:25:37.823" v="441" actId="20577"/>
          <ac:spMkLst>
            <pc:docMk/>
            <pc:sldMk cId="0" sldId="437"/>
            <ac:spMk id="4" creationId="{B760640B-A1BD-4DEB-A71B-24B266151590}"/>
          </ac:spMkLst>
        </pc:spChg>
      </pc:sldChg>
      <pc:sldChg chg="modSp">
        <pc:chgData name="DERONCHENE Marie" userId="S::m.deronchene@cvdc.be::32d15125-270b-4100-b838-7ebb41cdb7d3" providerId="AD" clId="Web-{F999C653-C1B0-4B9D-A52C-614F48853C0C}" dt="2019-01-21T14:26:35.714" v="488" actId="20577"/>
        <pc:sldMkLst>
          <pc:docMk/>
          <pc:sldMk cId="0" sldId="494"/>
        </pc:sldMkLst>
        <pc:spChg chg="mod">
          <ac:chgData name="DERONCHENE Marie" userId="S::m.deronchene@cvdc.be::32d15125-270b-4100-b838-7ebb41cdb7d3" providerId="AD" clId="Web-{F999C653-C1B0-4B9D-A52C-614F48853C0C}" dt="2019-01-21T14:26:35.714" v="488" actId="20577"/>
          <ac:spMkLst>
            <pc:docMk/>
            <pc:sldMk cId="0" sldId="494"/>
            <ac:spMk id="11266" creationId="{F3859435-3889-4C3E-B2E7-30469CD37598}"/>
          </ac:spMkLst>
        </pc:spChg>
      </pc:sldChg>
      <pc:sldChg chg="modSp">
        <pc:chgData name="DERONCHENE Marie" userId="S::m.deronchene@cvdc.be::32d15125-270b-4100-b838-7ebb41cdb7d3" providerId="AD" clId="Web-{F999C653-C1B0-4B9D-A52C-614F48853C0C}" dt="2019-01-21T12:22:21.424" v="31" actId="20577"/>
        <pc:sldMkLst>
          <pc:docMk/>
          <pc:sldMk cId="0" sldId="509"/>
        </pc:sldMkLst>
        <pc:spChg chg="mod">
          <ac:chgData name="DERONCHENE Marie" userId="S::m.deronchene@cvdc.be::32d15125-270b-4100-b838-7ebb41cdb7d3" providerId="AD" clId="Web-{F999C653-C1B0-4B9D-A52C-614F48853C0C}" dt="2019-01-21T12:22:21.424" v="31" actId="20577"/>
          <ac:spMkLst>
            <pc:docMk/>
            <pc:sldMk cId="0" sldId="509"/>
            <ac:spMk id="12290" creationId="{1FA130C0-1B66-48E5-895E-4AE193E44625}"/>
          </ac:spMkLst>
        </pc:spChg>
      </pc:sldChg>
      <pc:sldChg chg="modSp">
        <pc:chgData name="DERONCHENE Marie" userId="S::m.deronchene@cvdc.be::32d15125-270b-4100-b838-7ebb41cdb7d3" providerId="AD" clId="Web-{F999C653-C1B0-4B9D-A52C-614F48853C0C}" dt="2019-01-21T14:26:50.198" v="495" actId="20577"/>
        <pc:sldMkLst>
          <pc:docMk/>
          <pc:sldMk cId="0" sldId="515"/>
        </pc:sldMkLst>
        <pc:spChg chg="mod">
          <ac:chgData name="DERONCHENE Marie" userId="S::m.deronchene@cvdc.be::32d15125-270b-4100-b838-7ebb41cdb7d3" providerId="AD" clId="Web-{F999C653-C1B0-4B9D-A52C-614F48853C0C}" dt="2019-01-21T14:26:50.198" v="495" actId="20577"/>
          <ac:spMkLst>
            <pc:docMk/>
            <pc:sldMk cId="0" sldId="515"/>
            <ac:spMk id="2" creationId="{34CF8853-6FE6-4078-A129-C729807F349C}"/>
          </ac:spMkLst>
        </pc:spChg>
      </pc:sldChg>
      <pc:sldChg chg="modSp">
        <pc:chgData name="DERONCHENE Marie" userId="S::m.deronchene@cvdc.be::32d15125-270b-4100-b838-7ebb41cdb7d3" providerId="AD" clId="Web-{F999C653-C1B0-4B9D-A52C-614F48853C0C}" dt="2019-01-21T12:58:52.441" v="404" actId="20577"/>
        <pc:sldMkLst>
          <pc:docMk/>
          <pc:sldMk cId="2947766584" sldId="531"/>
        </pc:sldMkLst>
        <pc:spChg chg="mod">
          <ac:chgData name="DERONCHENE Marie" userId="S::m.deronchene@cvdc.be::32d15125-270b-4100-b838-7ebb41cdb7d3" providerId="AD" clId="Web-{F999C653-C1B0-4B9D-A52C-614F48853C0C}" dt="2019-01-21T12:58:52.441" v="404" actId="20577"/>
          <ac:spMkLst>
            <pc:docMk/>
            <pc:sldMk cId="2947766584" sldId="531"/>
            <ac:spMk id="2" creationId="{00000000-0000-0000-0000-000000000000}"/>
          </ac:spMkLst>
        </pc:spChg>
      </pc:sldChg>
      <pc:sldChg chg="modSp">
        <pc:chgData name="DERONCHENE Marie" userId="S::m.deronchene@cvdc.be::32d15125-270b-4100-b838-7ebb41cdb7d3" providerId="AD" clId="Web-{F999C653-C1B0-4B9D-A52C-614F48853C0C}" dt="2019-01-21T13:16:58.820" v="438"/>
        <pc:sldMkLst>
          <pc:docMk/>
          <pc:sldMk cId="2001878605" sldId="534"/>
        </pc:sldMkLst>
        <pc:spChg chg="mod">
          <ac:chgData name="DERONCHENE Marie" userId="S::m.deronchene@cvdc.be::32d15125-270b-4100-b838-7ebb41cdb7d3" providerId="AD" clId="Web-{F999C653-C1B0-4B9D-A52C-614F48853C0C}" dt="2019-01-21T13:15:41.398" v="412" actId="1076"/>
          <ac:spMkLst>
            <pc:docMk/>
            <pc:sldMk cId="2001878605" sldId="534"/>
            <ac:spMk id="2" creationId="{00000000-0000-0000-0000-000000000000}"/>
          </ac:spMkLst>
        </pc:spChg>
        <pc:spChg chg="mod">
          <ac:chgData name="DERONCHENE Marie" userId="S::m.deronchene@cvdc.be::32d15125-270b-4100-b838-7ebb41cdb7d3" providerId="AD" clId="Web-{F999C653-C1B0-4B9D-A52C-614F48853C0C}" dt="2019-01-21T12:48:47.002" v="314" actId="20577"/>
          <ac:spMkLst>
            <pc:docMk/>
            <pc:sldMk cId="2001878605" sldId="534"/>
            <ac:spMk id="12290" creationId="{6E7CC960-7963-4E6A-84A3-69BE4056EE00}"/>
          </ac:spMkLst>
        </pc:spChg>
        <pc:graphicFrameChg chg="mod modGraphic">
          <ac:chgData name="DERONCHENE Marie" userId="S::m.deronchene@cvdc.be::32d15125-270b-4100-b838-7ebb41cdb7d3" providerId="AD" clId="Web-{F999C653-C1B0-4B9D-A52C-614F48853C0C}" dt="2019-01-21T13:16:58.820" v="438"/>
          <ac:graphicFrameMkLst>
            <pc:docMk/>
            <pc:sldMk cId="2001878605" sldId="534"/>
            <ac:graphicFrameMk id="4" creationId="{00000000-0000-0000-0000-000000000000}"/>
          </ac:graphicFrameMkLst>
        </pc:graphicFrameChg>
      </pc:sldChg>
      <pc:sldChg chg="modSp">
        <pc:chgData name="DERONCHENE Marie" userId="S::m.deronchene@cvdc.be::32d15125-270b-4100-b838-7ebb41cdb7d3" providerId="AD" clId="Web-{F999C653-C1B0-4B9D-A52C-614F48853C0C}" dt="2019-01-21T12:22:00.409" v="18" actId="20577"/>
        <pc:sldMkLst>
          <pc:docMk/>
          <pc:sldMk cId="1270644938" sldId="548"/>
        </pc:sldMkLst>
        <pc:spChg chg="mod">
          <ac:chgData name="DERONCHENE Marie" userId="S::m.deronchene@cvdc.be::32d15125-270b-4100-b838-7ebb41cdb7d3" providerId="AD" clId="Web-{F999C653-C1B0-4B9D-A52C-614F48853C0C}" dt="2019-01-21T12:22:00.409" v="18" actId="20577"/>
          <ac:spMkLst>
            <pc:docMk/>
            <pc:sldMk cId="1270644938" sldId="548"/>
            <ac:spMk id="2" creationId="{34CF8853-6FE6-4078-A129-C729807F349C}"/>
          </ac:spMkLst>
        </pc:spChg>
      </pc:sldChg>
      <pc:sldChg chg="modSp">
        <pc:chgData name="DERONCHENE Marie" userId="S::m.deronchene@cvdc.be::32d15125-270b-4100-b838-7ebb41cdb7d3" providerId="AD" clId="Web-{F999C653-C1B0-4B9D-A52C-614F48853C0C}" dt="2019-01-21T12:49:20.533" v="354" actId="20577"/>
        <pc:sldMkLst>
          <pc:docMk/>
          <pc:sldMk cId="548179664" sldId="550"/>
        </pc:sldMkLst>
        <pc:spChg chg="mod">
          <ac:chgData name="DERONCHENE Marie" userId="S::m.deronchene@cvdc.be::32d15125-270b-4100-b838-7ebb41cdb7d3" providerId="AD" clId="Web-{F999C653-C1B0-4B9D-A52C-614F48853C0C}" dt="2019-01-21T12:49:20.533" v="354" actId="20577"/>
          <ac:spMkLst>
            <pc:docMk/>
            <pc:sldMk cId="548179664" sldId="550"/>
            <ac:spMk id="12290" creationId="{6E7CC960-7963-4E6A-84A3-69BE4056EE00}"/>
          </ac:spMkLst>
        </pc:spChg>
      </pc:sldChg>
    </pc:docChg>
  </pc:docChgLst>
  <pc:docChgLst>
    <pc:chgData name="DERONCHENE Marie" userId="S::m.deronchene@cvdc.be::32d15125-270b-4100-b838-7ebb41cdb7d3" providerId="AD" clId="Web-{736AA68A-1BD5-3B0E-A3B9-33C1F8B276F1}"/>
    <pc:docChg chg="modSld">
      <pc:chgData name="DERONCHENE Marie" userId="S::m.deronchene@cvdc.be::32d15125-270b-4100-b838-7ebb41cdb7d3" providerId="AD" clId="Web-{736AA68A-1BD5-3B0E-A3B9-33C1F8B276F1}" dt="2019-01-22T09:30:00.528" v="45" actId="1076"/>
      <pc:docMkLst>
        <pc:docMk/>
      </pc:docMkLst>
      <pc:sldChg chg="modSp">
        <pc:chgData name="DERONCHENE Marie" userId="S::m.deronchene@cvdc.be::32d15125-270b-4100-b838-7ebb41cdb7d3" providerId="AD" clId="Web-{736AA68A-1BD5-3B0E-A3B9-33C1F8B276F1}" dt="2019-01-22T09:30:00.528" v="45" actId="1076"/>
        <pc:sldMkLst>
          <pc:docMk/>
          <pc:sldMk cId="2947766584" sldId="531"/>
        </pc:sldMkLst>
        <pc:spChg chg="mod">
          <ac:chgData name="DERONCHENE Marie" userId="S::m.deronchene@cvdc.be::32d15125-270b-4100-b838-7ebb41cdb7d3" providerId="AD" clId="Web-{736AA68A-1BD5-3B0E-A3B9-33C1F8B276F1}" dt="2019-01-22T09:30:00.528" v="45" actId="1076"/>
          <ac:spMkLst>
            <pc:docMk/>
            <pc:sldMk cId="2947766584" sldId="531"/>
            <ac:spMk id="2" creationId="{00000000-0000-0000-0000-000000000000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98044AED-010E-4F80-8695-CB3825C020A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88198" tIns="44099" rIns="88198" bIns="44099" rtlCol="0"/>
          <a:lstStyle>
            <a:lvl1pPr algn="l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A5069A4-539D-452D-9FAA-C929B7F2DA9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1276" y="0"/>
            <a:ext cx="2944813" cy="495300"/>
          </a:xfrm>
          <a:prstGeom prst="rect">
            <a:avLst/>
          </a:prstGeom>
        </p:spPr>
        <p:txBody>
          <a:bodyPr vert="horz" lIns="88198" tIns="44099" rIns="88198" bIns="44099" rtlCol="0"/>
          <a:lstStyle>
            <a:lvl1pPr algn="r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fld id="{96451D12-7013-45BF-947F-B601C015EE87}" type="datetimeFigureOut">
              <a:rPr lang="fr-BE"/>
              <a:pPr>
                <a:defRPr/>
              </a:pPr>
              <a:t>05-07-19</a:t>
            </a:fld>
            <a:endParaRPr lang="fr-BE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8DF71CD-1845-46DB-A74D-C713F38322E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946400" cy="496887"/>
          </a:xfrm>
          <a:prstGeom prst="rect">
            <a:avLst/>
          </a:prstGeom>
        </p:spPr>
        <p:txBody>
          <a:bodyPr vert="horz" lIns="88198" tIns="44099" rIns="88198" bIns="44099" rtlCol="0" anchor="b"/>
          <a:lstStyle>
            <a:lvl1pPr algn="l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4B3F622-0B39-4EEC-B1B5-C2B688F68EE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1276" y="9428164"/>
            <a:ext cx="2944813" cy="496887"/>
          </a:xfrm>
          <a:prstGeom prst="rect">
            <a:avLst/>
          </a:prstGeom>
        </p:spPr>
        <p:txBody>
          <a:bodyPr vert="horz" wrap="square" lIns="88198" tIns="44099" rIns="88198" bIns="4409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501353D8-FF01-492F-A18E-2B107E2CAF47}" type="slidenum">
              <a:rPr lang="fr-BE" altLang="fr-FR"/>
              <a:pPr>
                <a:defRPr/>
              </a:pPr>
              <a:t>‹N°›</a:t>
            </a:fld>
            <a:endParaRPr lang="fr-BE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20DB4164-57F8-43DF-913F-285B14512AE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88198" tIns="44099" rIns="88198" bIns="44099" rtlCol="0"/>
          <a:lstStyle>
            <a:lvl1pPr algn="l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5973842-6D13-410C-88AD-DC19E93A77F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51276" y="0"/>
            <a:ext cx="2944813" cy="495300"/>
          </a:xfrm>
          <a:prstGeom prst="rect">
            <a:avLst/>
          </a:prstGeom>
        </p:spPr>
        <p:txBody>
          <a:bodyPr vert="horz" lIns="88198" tIns="44099" rIns="88198" bIns="44099" rtlCol="0"/>
          <a:lstStyle>
            <a:lvl1pPr algn="r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fld id="{3AB9B25A-7D0A-43C0-B7D2-4A46A0EDF214}" type="datetimeFigureOut">
              <a:rPr lang="fr-BE"/>
              <a:pPr>
                <a:defRPr/>
              </a:pPr>
              <a:t>05-07-19</a:t>
            </a:fld>
            <a:endParaRPr lang="fr-BE"/>
          </a:p>
        </p:txBody>
      </p:sp>
      <p:sp>
        <p:nvSpPr>
          <p:cNvPr id="4" name="Espace réservé de l'image des diapositives 3">
            <a:extLst>
              <a:ext uri="{FF2B5EF4-FFF2-40B4-BE49-F238E27FC236}">
                <a16:creationId xmlns:a16="http://schemas.microsoft.com/office/drawing/2014/main" id="{42FC14ED-54CF-4001-847E-DDA5CEAC94B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198" tIns="44099" rIns="88198" bIns="44099" rtlCol="0" anchor="ctr"/>
          <a:lstStyle/>
          <a:p>
            <a:pPr lvl="0"/>
            <a:endParaRPr lang="fr-BE" noProof="0"/>
          </a:p>
        </p:txBody>
      </p:sp>
      <p:sp>
        <p:nvSpPr>
          <p:cNvPr id="5" name="Espace réservé des commentaires 4">
            <a:extLst>
              <a:ext uri="{FF2B5EF4-FFF2-40B4-BE49-F238E27FC236}">
                <a16:creationId xmlns:a16="http://schemas.microsoft.com/office/drawing/2014/main" id="{E8F63B17-F0CA-4198-ABBF-274FC27CC3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1" y="4714876"/>
            <a:ext cx="5438775" cy="4467225"/>
          </a:xfrm>
          <a:prstGeom prst="rect">
            <a:avLst/>
          </a:prstGeom>
        </p:spPr>
        <p:txBody>
          <a:bodyPr vert="horz" lIns="88198" tIns="44099" rIns="88198" bIns="44099" rtlCol="0"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fr-BE" noProof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061D5C4-7E47-4AE3-BA72-CD4CAE5A8C2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164"/>
            <a:ext cx="2946400" cy="496887"/>
          </a:xfrm>
          <a:prstGeom prst="rect">
            <a:avLst/>
          </a:prstGeom>
        </p:spPr>
        <p:txBody>
          <a:bodyPr vert="horz" lIns="88198" tIns="44099" rIns="88198" bIns="44099" rtlCol="0" anchor="b"/>
          <a:lstStyle>
            <a:lvl1pPr algn="l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44C5E31-6BE5-4AF2-8CE7-36B07051CD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1276" y="9428164"/>
            <a:ext cx="2944813" cy="496887"/>
          </a:xfrm>
          <a:prstGeom prst="rect">
            <a:avLst/>
          </a:prstGeom>
        </p:spPr>
        <p:txBody>
          <a:bodyPr vert="horz" wrap="square" lIns="88198" tIns="44099" rIns="88198" bIns="4409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3C38514A-978B-441F-8BE3-E6DDC1AF8BC4}" type="slidenum">
              <a:rPr lang="fr-BE" altLang="fr-FR"/>
              <a:pPr>
                <a:defRPr/>
              </a:pPr>
              <a:t>‹N°›</a:t>
            </a:fld>
            <a:endParaRPr lang="fr-BE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8514A-978B-441F-8BE3-E6DDC1AF8BC4}" type="slidenum">
              <a:rPr lang="fr-BE" altLang="fr-FR" smtClean="0"/>
              <a:pPr>
                <a:defRPr/>
              </a:pPr>
              <a:t>1</a:t>
            </a:fld>
            <a:endParaRPr lang="fr-BE" altLang="fr-FR"/>
          </a:p>
        </p:txBody>
      </p:sp>
    </p:spTree>
    <p:extLst>
      <p:ext uri="{BB962C8B-B14F-4D97-AF65-F5344CB8AC3E}">
        <p14:creationId xmlns:p14="http://schemas.microsoft.com/office/powerpoint/2010/main" val="10177813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0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38514A-978B-441F-8BE3-E6DDC1AF8BC4}" type="slidenum">
              <a:rPr kumimoji="0" lang="fr-BE" altLang="fr-FR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30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r-BE" altLang="fr-FR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97869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0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38514A-978B-441F-8BE3-E6DDC1AF8BC4}" type="slidenum">
              <a:rPr kumimoji="0" lang="fr-BE" altLang="fr-FR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30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r-BE" altLang="fr-FR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969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0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38514A-978B-441F-8BE3-E6DDC1AF8BC4}" type="slidenum">
              <a:rPr kumimoji="0" lang="fr-BE" altLang="fr-FR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30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r-BE" altLang="fr-FR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54777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0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38514A-978B-441F-8BE3-E6DDC1AF8BC4}" type="slidenum">
              <a:rPr kumimoji="0" lang="fr-BE" altLang="fr-FR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30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r-BE" altLang="fr-FR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23897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0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38514A-978B-441F-8BE3-E6DDC1AF8BC4}" type="slidenum">
              <a:rPr kumimoji="0" lang="fr-BE" altLang="fr-FR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30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fr-BE" altLang="fr-FR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42260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0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38514A-978B-441F-8BE3-E6DDC1AF8BC4}" type="slidenum">
              <a:rPr kumimoji="0" lang="fr-BE" altLang="fr-FR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30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fr-BE" altLang="fr-FR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14324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0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38514A-978B-441F-8BE3-E6DDC1AF8BC4}" type="slidenum">
              <a:rPr kumimoji="0" lang="fr-BE" altLang="fr-FR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30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fr-BE" altLang="fr-FR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06703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38514A-978B-441F-8BE3-E6DDC1AF8BC4}" type="slidenum">
              <a:rPr kumimoji="0" lang="fr-BE" altLang="fr-FR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fr-BE" altLang="fr-FR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41381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38514A-978B-441F-8BE3-E6DDC1AF8BC4}" type="slidenum">
              <a:rPr kumimoji="0" lang="fr-BE" altLang="fr-FR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fr-BE" altLang="fr-FR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6286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0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38514A-978B-441F-8BE3-E6DDC1AF8BC4}" type="slidenum">
              <a:rPr kumimoji="0" lang="fr-BE" altLang="fr-FR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30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fr-BE" altLang="fr-FR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9164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0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38514A-978B-441F-8BE3-E6DDC1AF8BC4}" type="slidenum">
              <a:rPr kumimoji="0" lang="fr-BE" altLang="fr-FR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30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BE" altLang="fr-FR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13546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8514A-978B-441F-8BE3-E6DDC1AF8BC4}" type="slidenum">
              <a:rPr lang="fr-BE" altLang="fr-FR" smtClean="0"/>
              <a:pPr>
                <a:defRPr/>
              </a:pPr>
              <a:t>23</a:t>
            </a:fld>
            <a:endParaRPr lang="fr-BE" altLang="fr-FR"/>
          </a:p>
        </p:txBody>
      </p:sp>
    </p:spTree>
    <p:extLst>
      <p:ext uri="{BB962C8B-B14F-4D97-AF65-F5344CB8AC3E}">
        <p14:creationId xmlns:p14="http://schemas.microsoft.com/office/powerpoint/2010/main" val="42477992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8514A-978B-441F-8BE3-E6DDC1AF8BC4}" type="slidenum">
              <a:rPr lang="fr-BE" altLang="fr-FR" smtClean="0"/>
              <a:pPr>
                <a:defRPr/>
              </a:pPr>
              <a:t>24</a:t>
            </a:fld>
            <a:endParaRPr lang="fr-BE" altLang="fr-FR"/>
          </a:p>
        </p:txBody>
      </p:sp>
    </p:spTree>
    <p:extLst>
      <p:ext uri="{BB962C8B-B14F-4D97-AF65-F5344CB8AC3E}">
        <p14:creationId xmlns:p14="http://schemas.microsoft.com/office/powerpoint/2010/main" val="12682460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8514A-978B-441F-8BE3-E6DDC1AF8BC4}" type="slidenum">
              <a:rPr lang="fr-BE" altLang="fr-FR" smtClean="0"/>
              <a:pPr>
                <a:defRPr/>
              </a:pPr>
              <a:t>25</a:t>
            </a:fld>
            <a:endParaRPr lang="fr-BE" altLang="fr-FR"/>
          </a:p>
        </p:txBody>
      </p:sp>
    </p:spTree>
    <p:extLst>
      <p:ext uri="{BB962C8B-B14F-4D97-AF65-F5344CB8AC3E}">
        <p14:creationId xmlns:p14="http://schemas.microsoft.com/office/powerpoint/2010/main" val="4915947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8514A-978B-441F-8BE3-E6DDC1AF8BC4}" type="slidenum">
              <a:rPr lang="fr-BE" altLang="fr-FR" smtClean="0"/>
              <a:pPr>
                <a:defRPr/>
              </a:pPr>
              <a:t>26</a:t>
            </a:fld>
            <a:endParaRPr lang="fr-BE" altLang="fr-FR"/>
          </a:p>
        </p:txBody>
      </p:sp>
    </p:spTree>
    <p:extLst>
      <p:ext uri="{BB962C8B-B14F-4D97-AF65-F5344CB8AC3E}">
        <p14:creationId xmlns:p14="http://schemas.microsoft.com/office/powerpoint/2010/main" val="2430535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8514A-978B-441F-8BE3-E6DDC1AF8BC4}" type="slidenum">
              <a:rPr lang="fr-BE" altLang="fr-FR" smtClean="0"/>
              <a:pPr>
                <a:defRPr/>
              </a:pPr>
              <a:t>27</a:t>
            </a:fld>
            <a:endParaRPr lang="fr-BE" altLang="fr-FR"/>
          </a:p>
        </p:txBody>
      </p:sp>
    </p:spTree>
    <p:extLst>
      <p:ext uri="{BB962C8B-B14F-4D97-AF65-F5344CB8AC3E}">
        <p14:creationId xmlns:p14="http://schemas.microsoft.com/office/powerpoint/2010/main" val="37280082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3DB254FB-B336-4D32-9BF5-75708B98709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5963" indent="-274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01725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43050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84375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41575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98775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55975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13175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33BB2F-AFA4-49D1-940A-59C7B0EC9349}" type="slidenum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Grande"/>
                <a:ea typeface="ヒラギノ角ゴ Pro W3"/>
                <a:cs typeface="ヒラギノ角ゴ Pro W3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fr-FR" alt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Grande"/>
              <a:ea typeface="ヒラギノ角ゴ Pro W3"/>
              <a:cs typeface="ヒラギノ角ゴ Pro W3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E67CB9A6-895C-46EE-A084-7F98C7F20E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0DF21968-CD2F-4ECD-BA31-842D08B8B5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4180834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8514A-978B-441F-8BE3-E6DDC1AF8BC4}" type="slidenum">
              <a:rPr lang="fr-BE" altLang="fr-FR" smtClean="0"/>
              <a:pPr>
                <a:defRPr/>
              </a:pPr>
              <a:t>3</a:t>
            </a:fld>
            <a:endParaRPr lang="fr-BE" altLang="fr-FR"/>
          </a:p>
        </p:txBody>
      </p:sp>
    </p:spTree>
    <p:extLst>
      <p:ext uri="{BB962C8B-B14F-4D97-AF65-F5344CB8AC3E}">
        <p14:creationId xmlns:p14="http://schemas.microsoft.com/office/powerpoint/2010/main" val="33450953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0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38514A-978B-441F-8BE3-E6DDC1AF8BC4}" type="slidenum">
              <a:rPr kumimoji="0" lang="fr-BE" altLang="fr-FR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30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BE" altLang="fr-FR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76790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0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38514A-978B-441F-8BE3-E6DDC1AF8BC4}" type="slidenum">
              <a:rPr kumimoji="0" lang="fr-BE" altLang="fr-FR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30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BE" altLang="fr-FR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46739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0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38514A-978B-441F-8BE3-E6DDC1AF8BC4}" type="slidenum">
              <a:rPr kumimoji="0" lang="fr-BE" altLang="fr-FR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30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BE" altLang="fr-FR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2165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0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38514A-978B-441F-8BE3-E6DDC1AF8BC4}" type="slidenum">
              <a:rPr kumimoji="0" lang="fr-BE" altLang="fr-FR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30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BE" altLang="fr-FR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68167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302">
              <a:defRPr/>
            </a:pPr>
            <a:fld id="{3C38514A-978B-441F-8BE3-E6DDC1AF8BC4}" type="slidenum">
              <a:rPr lang="fr-BE" altLang="fr-FR">
                <a:solidFill>
                  <a:prstClr val="black"/>
                </a:solidFill>
              </a:rPr>
              <a:pPr defTabSz="914302">
                <a:defRPr/>
              </a:pPr>
              <a:t>8</a:t>
            </a:fld>
            <a:endParaRPr lang="fr-BE" alt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2121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0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38514A-978B-441F-8BE3-E6DDC1AF8BC4}" type="slidenum">
              <a:rPr kumimoji="0" lang="fr-BE" altLang="fr-FR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30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r-BE" altLang="fr-FR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3047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jpe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4CAD44-43A6-41E6-80A7-4546C78260FC}"/>
              </a:ext>
            </a:extLst>
          </p:cNvPr>
          <p:cNvSpPr txBox="1">
            <a:spLocks/>
          </p:cNvSpPr>
          <p:nvPr userDrawn="1"/>
        </p:nvSpPr>
        <p:spPr>
          <a:xfrm>
            <a:off x="2195513" y="280988"/>
            <a:ext cx="6769100" cy="5810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endParaRPr lang="fr-BE"/>
          </a:p>
        </p:txBody>
      </p:sp>
      <p:pic>
        <p:nvPicPr>
          <p:cNvPr id="4" name="Image 10">
            <a:extLst>
              <a:ext uri="{FF2B5EF4-FFF2-40B4-BE49-F238E27FC236}">
                <a16:creationId xmlns:a16="http://schemas.microsoft.com/office/drawing/2014/main" id="{AD8C56FF-6C5C-4D18-AF04-2E55BDC90E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6148388"/>
            <a:ext cx="2449512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76825" y="6098662"/>
            <a:ext cx="640135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934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63FB8BD-F298-45C9-8766-146A5243C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9AE9A-97BC-45C6-AEE5-773D33B13357}" type="datetimeFigureOut">
              <a:rPr lang="fr-BE"/>
              <a:pPr>
                <a:defRPr/>
              </a:pPr>
              <a:t>05-07-19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29D2AF5-5EB6-4C37-B602-A6010D374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975DBC1-5669-4ECF-9C97-1FF9C3FBE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4D029-47A6-444A-8ACF-BDDB0DACD7DF}" type="slidenum">
              <a:rPr lang="fr-BE" altLang="fr-FR"/>
              <a:pPr>
                <a:defRPr/>
              </a:pPr>
              <a:t>‹N°›</a:t>
            </a:fld>
            <a:endParaRPr lang="fr-BE" altLang="fr-FR"/>
          </a:p>
        </p:txBody>
      </p:sp>
    </p:spTree>
    <p:extLst>
      <p:ext uri="{BB962C8B-B14F-4D97-AF65-F5344CB8AC3E}">
        <p14:creationId xmlns:p14="http://schemas.microsoft.com/office/powerpoint/2010/main" val="4232829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DD979FC-FC92-4FE5-B07F-CFC5E9804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94A28-3D52-49F6-897D-B09FD2602F20}" type="datetimeFigureOut">
              <a:rPr lang="fr-BE"/>
              <a:pPr>
                <a:defRPr/>
              </a:pPr>
              <a:t>05-07-19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3C9DF99-E706-4A7C-B723-DDE2474D0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54A969E-35B5-43B1-9915-9098727B4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CFF90-EC18-40BF-9F61-1DA7A3D54C5C}" type="slidenum">
              <a:rPr lang="fr-BE" altLang="fr-FR"/>
              <a:pPr>
                <a:defRPr/>
              </a:pPr>
              <a:t>‹N°›</a:t>
            </a:fld>
            <a:endParaRPr lang="fr-BE" altLang="fr-FR"/>
          </a:p>
        </p:txBody>
      </p:sp>
    </p:spTree>
    <p:extLst>
      <p:ext uri="{BB962C8B-B14F-4D97-AF65-F5344CB8AC3E}">
        <p14:creationId xmlns:p14="http://schemas.microsoft.com/office/powerpoint/2010/main" val="39749966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Rectangle 18">
            <a:extLst>
              <a:ext uri="{FF2B5EF4-FFF2-40B4-BE49-F238E27FC236}">
                <a16:creationId xmlns:a16="http://schemas.microsoft.com/office/drawing/2014/main" id="{272C8EA8-5CE2-4E0C-8352-6746F3783E7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1403350" y="6437313"/>
            <a:ext cx="6840538" cy="3048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fr-BE"/>
              <a:t>Sonecom - Consortium de Validation des Compétences - Etude d'impact de la valeur des Titres de compétence - Novembre 2012</a:t>
            </a:r>
            <a:endParaRPr lang="fr-FR"/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B4BE7B98-6365-4BDB-8C1A-2AE82ABD029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DFB78CC3-7389-4B48-A617-B45DBD564DC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265623737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24" indent="0" algn="ctr">
              <a:buNone/>
              <a:defRPr sz="1500"/>
            </a:lvl2pPr>
            <a:lvl3pPr marL="685849" indent="0" algn="ctr">
              <a:buNone/>
              <a:defRPr sz="1350"/>
            </a:lvl3pPr>
            <a:lvl4pPr marL="1028774" indent="0" algn="ctr">
              <a:buNone/>
              <a:defRPr sz="1200"/>
            </a:lvl4pPr>
            <a:lvl5pPr marL="1371698" indent="0" algn="ctr">
              <a:buNone/>
              <a:defRPr sz="1200"/>
            </a:lvl5pPr>
            <a:lvl6pPr marL="1714623" indent="0" algn="ctr">
              <a:buNone/>
              <a:defRPr sz="1200"/>
            </a:lvl6pPr>
            <a:lvl7pPr marL="2057547" indent="0" algn="ctr">
              <a:buNone/>
              <a:defRPr sz="1200"/>
            </a:lvl7pPr>
            <a:lvl8pPr marL="2400473" indent="0" algn="ctr">
              <a:buNone/>
              <a:defRPr sz="1200"/>
            </a:lvl8pPr>
            <a:lvl9pPr marL="2743397" indent="0" algn="ctr">
              <a:buNone/>
              <a:defRPr sz="12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812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8A01A1-229E-4323-A6A1-60B692C67C3F}" type="datetimeFigureOut">
              <a:rPr kumimoji="0" lang="fr-FR" sz="711" b="1" i="1" u="none" strike="noStrike" kern="120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8128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05/07/2019</a:t>
            </a:fld>
            <a:endParaRPr kumimoji="0" lang="fr-FR" sz="711" b="1" i="1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8128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1" i="1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AC2F658-D6DA-4B6A-A9C2-88164AAFF921}" type="slidenum">
              <a:rPr kumimoji="0" lang="fr-FR" sz="1200" b="1" i="1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81281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1" i="1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3373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5" y="6148324"/>
            <a:ext cx="2448272" cy="753997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76056" y="6002408"/>
            <a:ext cx="642818" cy="85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8311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24" indent="0" algn="ctr">
              <a:buNone/>
              <a:defRPr sz="1500"/>
            </a:lvl2pPr>
            <a:lvl3pPr marL="685849" indent="0" algn="ctr">
              <a:buNone/>
              <a:defRPr sz="1350"/>
            </a:lvl3pPr>
            <a:lvl4pPr marL="1028774" indent="0" algn="ctr">
              <a:buNone/>
              <a:defRPr sz="1200"/>
            </a:lvl4pPr>
            <a:lvl5pPr marL="1371698" indent="0" algn="ctr">
              <a:buNone/>
              <a:defRPr sz="1200"/>
            </a:lvl5pPr>
            <a:lvl6pPr marL="1714623" indent="0" algn="ctr">
              <a:buNone/>
              <a:defRPr sz="1200"/>
            </a:lvl6pPr>
            <a:lvl7pPr marL="2057547" indent="0" algn="ctr">
              <a:buNone/>
              <a:defRPr sz="1200"/>
            </a:lvl7pPr>
            <a:lvl8pPr marL="2400473" indent="0" algn="ctr">
              <a:buNone/>
              <a:defRPr sz="1200"/>
            </a:lvl8pPr>
            <a:lvl9pPr marL="2743397" indent="0" algn="ctr">
              <a:buNone/>
              <a:defRPr sz="12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812810" eaLnBrk="1" hangingPunct="1"/>
            <a:fld id="{158A01A1-229E-4323-A6A1-60B692C67C3F}" type="datetimeFigureOut">
              <a:rPr lang="fr-FR" sz="711" b="1" i="1" smtClean="0">
                <a:solidFill>
                  <a:srgbClr val="000066"/>
                </a:solidFill>
                <a:latin typeface="Arial" charset="0"/>
              </a:rPr>
              <a:pPr defTabSz="812810" eaLnBrk="1" hangingPunct="1"/>
              <a:t>05/07/2019</a:t>
            </a:fld>
            <a:endParaRPr lang="fr-FR" sz="711" b="1" i="1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12810" eaLnBrk="1" hangingPunct="1"/>
            <a:endParaRPr lang="fr-FR" b="1" i="1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12810" eaLnBrk="1" hangingPunct="1"/>
            <a:fld id="{0AC2F658-D6DA-4B6A-A9C2-88164AAFF921}" type="slidenum">
              <a:rPr lang="fr-FR" b="1" i="1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812810" eaLnBrk="1" hangingPunct="1"/>
              <a:t>‹N°›</a:t>
            </a:fld>
            <a:endParaRPr lang="fr-FR" b="1" i="1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5742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812810" eaLnBrk="1" hangingPunct="1"/>
            <a:fld id="{158A01A1-229E-4323-A6A1-60B692C67C3F}" type="datetimeFigureOut">
              <a:rPr lang="fr-FR" sz="711" b="1" i="1" smtClean="0">
                <a:solidFill>
                  <a:srgbClr val="000066"/>
                </a:solidFill>
                <a:latin typeface="Arial" charset="0"/>
              </a:rPr>
              <a:pPr defTabSz="812810" eaLnBrk="1" hangingPunct="1"/>
              <a:t>05/07/2019</a:t>
            </a:fld>
            <a:endParaRPr lang="fr-FR" sz="711" b="1" i="1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12810" eaLnBrk="1" hangingPunct="1"/>
            <a:endParaRPr lang="fr-FR" b="1" i="1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12810" eaLnBrk="1" hangingPunct="1"/>
            <a:fld id="{0AC2F658-D6DA-4B6A-A9C2-88164AAFF921}" type="slidenum">
              <a:rPr lang="fr-FR" b="1" i="1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812810" eaLnBrk="1" hangingPunct="1"/>
              <a:t>‹N°›</a:t>
            </a:fld>
            <a:endParaRPr lang="fr-FR" b="1" i="1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2983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7" y="1709740"/>
            <a:ext cx="7886700" cy="2852737"/>
          </a:xfrm>
        </p:spPr>
        <p:txBody>
          <a:bodyPr anchor="b"/>
          <a:lstStyle>
            <a:lvl1pPr>
              <a:defRPr sz="450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7" y="4589465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2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49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9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62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54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47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3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812810" eaLnBrk="1" hangingPunct="1"/>
            <a:fld id="{158A01A1-229E-4323-A6A1-60B692C67C3F}" type="datetimeFigureOut">
              <a:rPr lang="fr-FR" sz="711" b="1" i="1" smtClean="0">
                <a:solidFill>
                  <a:srgbClr val="000066"/>
                </a:solidFill>
                <a:latin typeface="Arial" charset="0"/>
              </a:rPr>
              <a:pPr defTabSz="812810" eaLnBrk="1" hangingPunct="1"/>
              <a:t>05/07/2019</a:t>
            </a:fld>
            <a:endParaRPr lang="fr-FR" sz="711" b="1" i="1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12810" eaLnBrk="1" hangingPunct="1"/>
            <a:endParaRPr lang="fr-FR" b="1" i="1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12810" eaLnBrk="1" hangingPunct="1"/>
            <a:fld id="{0AC2F658-D6DA-4B6A-A9C2-88164AAFF921}" type="slidenum">
              <a:rPr lang="fr-FR" b="1" i="1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812810" eaLnBrk="1" hangingPunct="1"/>
              <a:t>‹N°›</a:t>
            </a:fld>
            <a:endParaRPr lang="fr-FR" b="1" i="1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7056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29151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812810" eaLnBrk="1" hangingPunct="1"/>
            <a:fld id="{158A01A1-229E-4323-A6A1-60B692C67C3F}" type="datetimeFigureOut">
              <a:rPr lang="fr-FR" sz="711" b="1" i="1" smtClean="0">
                <a:solidFill>
                  <a:srgbClr val="000066"/>
                </a:solidFill>
                <a:latin typeface="Arial" charset="0"/>
              </a:rPr>
              <a:pPr defTabSz="812810" eaLnBrk="1" hangingPunct="1"/>
              <a:t>05/07/2019</a:t>
            </a:fld>
            <a:endParaRPr lang="fr-FR" sz="711" b="1" i="1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12810" eaLnBrk="1" hangingPunct="1"/>
            <a:endParaRPr lang="fr-FR" b="1" i="1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12810" eaLnBrk="1" hangingPunct="1"/>
            <a:fld id="{0AC2F658-D6DA-4B6A-A9C2-88164AAFF921}" type="slidenum">
              <a:rPr lang="fr-FR" b="1" i="1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812810" eaLnBrk="1" hangingPunct="1"/>
              <a:t>‹N°›</a:t>
            </a:fld>
            <a:endParaRPr lang="fr-FR" b="1" i="1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9109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365127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24" indent="0">
              <a:buNone/>
              <a:defRPr sz="1500" b="1"/>
            </a:lvl2pPr>
            <a:lvl3pPr marL="685849" indent="0">
              <a:buNone/>
              <a:defRPr sz="1350" b="1"/>
            </a:lvl3pPr>
            <a:lvl4pPr marL="1028774" indent="0">
              <a:buNone/>
              <a:defRPr sz="1200" b="1"/>
            </a:lvl4pPr>
            <a:lvl5pPr marL="1371698" indent="0">
              <a:buNone/>
              <a:defRPr sz="1200" b="1"/>
            </a:lvl5pPr>
            <a:lvl6pPr marL="1714623" indent="0">
              <a:buNone/>
              <a:defRPr sz="1200" b="1"/>
            </a:lvl6pPr>
            <a:lvl7pPr marL="2057547" indent="0">
              <a:buNone/>
              <a:defRPr sz="1200" b="1"/>
            </a:lvl7pPr>
            <a:lvl8pPr marL="2400473" indent="0">
              <a:buNone/>
              <a:defRPr sz="1200" b="1"/>
            </a:lvl8pPr>
            <a:lvl9pPr marL="2743397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24" indent="0">
              <a:buNone/>
              <a:defRPr sz="1500" b="1"/>
            </a:lvl2pPr>
            <a:lvl3pPr marL="685849" indent="0">
              <a:buNone/>
              <a:defRPr sz="1350" b="1"/>
            </a:lvl3pPr>
            <a:lvl4pPr marL="1028774" indent="0">
              <a:buNone/>
              <a:defRPr sz="1200" b="1"/>
            </a:lvl4pPr>
            <a:lvl5pPr marL="1371698" indent="0">
              <a:buNone/>
              <a:defRPr sz="1200" b="1"/>
            </a:lvl5pPr>
            <a:lvl6pPr marL="1714623" indent="0">
              <a:buNone/>
              <a:defRPr sz="1200" b="1"/>
            </a:lvl6pPr>
            <a:lvl7pPr marL="2057547" indent="0">
              <a:buNone/>
              <a:defRPr sz="1200" b="1"/>
            </a:lvl7pPr>
            <a:lvl8pPr marL="2400473" indent="0">
              <a:buNone/>
              <a:defRPr sz="1200" b="1"/>
            </a:lvl8pPr>
            <a:lvl9pPr marL="2743397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812810" eaLnBrk="1" hangingPunct="1"/>
            <a:fld id="{158A01A1-229E-4323-A6A1-60B692C67C3F}" type="datetimeFigureOut">
              <a:rPr lang="fr-FR" sz="711" b="1" i="1" smtClean="0">
                <a:solidFill>
                  <a:srgbClr val="000066"/>
                </a:solidFill>
                <a:latin typeface="Arial" charset="0"/>
              </a:rPr>
              <a:pPr defTabSz="812810" eaLnBrk="1" hangingPunct="1"/>
              <a:t>05/07/2019</a:t>
            </a:fld>
            <a:endParaRPr lang="fr-FR" sz="711" b="1" i="1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12810" eaLnBrk="1" hangingPunct="1"/>
            <a:endParaRPr lang="fr-FR" b="1" i="1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12810" eaLnBrk="1" hangingPunct="1"/>
            <a:fld id="{0AC2F658-D6DA-4B6A-A9C2-88164AAFF921}" type="slidenum">
              <a:rPr lang="fr-FR" b="1" i="1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812810" eaLnBrk="1" hangingPunct="1"/>
              <a:t>‹N°›</a:t>
            </a:fld>
            <a:endParaRPr lang="fr-FR" b="1" i="1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506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A0EF8A82-462E-4167-9105-F80227439B06}"/>
              </a:ext>
            </a:extLst>
          </p:cNvPr>
          <p:cNvSpPr txBox="1">
            <a:spLocks/>
          </p:cNvSpPr>
          <p:nvPr userDrawn="1"/>
        </p:nvSpPr>
        <p:spPr>
          <a:xfrm>
            <a:off x="-1692275" y="6459538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06E6B4CE-B04B-4044-90A9-6260B0F1B87C}" type="slidenum">
              <a:rPr lang="fr-BE" altLang="fr-FR" sz="1200" smtClean="0">
                <a:solidFill>
                  <a:srgbClr val="898989"/>
                </a:solidFill>
                <a:cs typeface="Arial" panose="020B0604020202020204" pitchFamily="34" charset="0"/>
              </a:rPr>
              <a:pPr algn="r" eaLnBrk="1" hangingPunct="1">
                <a:defRPr/>
              </a:pPr>
              <a:t>‹N°›</a:t>
            </a:fld>
            <a:endParaRPr lang="fr-BE" altLang="fr-FR" sz="120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50FBF166-D84C-49B9-A7A8-A106BE686BA1}"/>
              </a:ext>
            </a:extLst>
          </p:cNvPr>
          <p:cNvSpPr txBox="1">
            <a:spLocks/>
          </p:cNvSpPr>
          <p:nvPr userDrawn="1"/>
        </p:nvSpPr>
        <p:spPr>
          <a:xfrm>
            <a:off x="2195513" y="280988"/>
            <a:ext cx="6769100" cy="5810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DE9A3CA-8435-46A7-8B96-E0BE494294DE}"/>
              </a:ext>
            </a:extLst>
          </p:cNvPr>
          <p:cNvSpPr txBox="1">
            <a:spLocks/>
          </p:cNvSpPr>
          <p:nvPr userDrawn="1"/>
        </p:nvSpPr>
        <p:spPr>
          <a:xfrm>
            <a:off x="6975475" y="6508750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5295D2F3-0322-4D12-9822-DEABE9FC6D20}" type="slidenum">
              <a:rPr lang="fr-BE" altLang="fr-FR" sz="1200" smtClean="0">
                <a:solidFill>
                  <a:srgbClr val="898989"/>
                </a:solidFill>
                <a:latin typeface="Calibri" panose="020F0502020204030204" pitchFamily="34" charset="0"/>
              </a:rPr>
              <a:pPr algn="r" eaLnBrk="1" hangingPunct="1">
                <a:defRPr/>
              </a:pPr>
              <a:t>‹N°›</a:t>
            </a:fld>
            <a:endParaRPr lang="fr-BE" altLang="fr-FR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151566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812810" eaLnBrk="1" hangingPunct="1"/>
            <a:fld id="{158A01A1-229E-4323-A6A1-60B692C67C3F}" type="datetimeFigureOut">
              <a:rPr lang="fr-FR" sz="711" b="1" i="1" smtClean="0">
                <a:solidFill>
                  <a:srgbClr val="000066"/>
                </a:solidFill>
                <a:latin typeface="Arial" charset="0"/>
              </a:rPr>
              <a:pPr defTabSz="812810" eaLnBrk="1" hangingPunct="1"/>
              <a:t>05/07/2019</a:t>
            </a:fld>
            <a:endParaRPr lang="fr-FR" sz="711" b="1" i="1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12810" eaLnBrk="1" hangingPunct="1"/>
            <a:endParaRPr lang="fr-FR" b="1" i="1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12810" eaLnBrk="1" hangingPunct="1"/>
            <a:fld id="{0AC2F658-D6DA-4B6A-A9C2-88164AAFF921}" type="slidenum">
              <a:rPr lang="fr-FR" b="1" i="1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812810" eaLnBrk="1" hangingPunct="1"/>
              <a:t>‹N°›</a:t>
            </a:fld>
            <a:endParaRPr lang="fr-FR" b="1" i="1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6001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812810" eaLnBrk="1" hangingPunct="1"/>
            <a:fld id="{158A01A1-229E-4323-A6A1-60B692C67C3F}" type="datetimeFigureOut">
              <a:rPr lang="fr-FR" sz="711" b="1" i="1" smtClean="0">
                <a:solidFill>
                  <a:srgbClr val="000066"/>
                </a:solidFill>
                <a:latin typeface="Arial" charset="0"/>
              </a:rPr>
              <a:pPr defTabSz="812810" eaLnBrk="1" hangingPunct="1"/>
              <a:t>05/07/2019</a:t>
            </a:fld>
            <a:endParaRPr lang="fr-FR" sz="711" b="1" i="1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12810" eaLnBrk="1" hangingPunct="1"/>
            <a:endParaRPr lang="fr-FR" b="1" i="1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12810" eaLnBrk="1" hangingPunct="1"/>
            <a:fld id="{0AC2F658-D6DA-4B6A-A9C2-88164AAFF921}" type="slidenum">
              <a:rPr lang="fr-FR" b="1" i="1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812810" eaLnBrk="1" hangingPunct="1"/>
              <a:t>‹N°›</a:t>
            </a:fld>
            <a:endParaRPr lang="fr-FR" b="1" i="1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8611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391" y="987427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24" indent="0">
              <a:buNone/>
              <a:defRPr sz="1050"/>
            </a:lvl2pPr>
            <a:lvl3pPr marL="685849" indent="0">
              <a:buNone/>
              <a:defRPr sz="900"/>
            </a:lvl3pPr>
            <a:lvl4pPr marL="1028774" indent="0">
              <a:buNone/>
              <a:defRPr sz="750"/>
            </a:lvl4pPr>
            <a:lvl5pPr marL="1371698" indent="0">
              <a:buNone/>
              <a:defRPr sz="750"/>
            </a:lvl5pPr>
            <a:lvl6pPr marL="1714623" indent="0">
              <a:buNone/>
              <a:defRPr sz="750"/>
            </a:lvl6pPr>
            <a:lvl7pPr marL="2057547" indent="0">
              <a:buNone/>
              <a:defRPr sz="750"/>
            </a:lvl7pPr>
            <a:lvl8pPr marL="2400473" indent="0">
              <a:buNone/>
              <a:defRPr sz="750"/>
            </a:lvl8pPr>
            <a:lvl9pPr marL="2743397" indent="0">
              <a:buNone/>
              <a:defRPr sz="75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812810" eaLnBrk="1" hangingPunct="1"/>
            <a:fld id="{158A01A1-229E-4323-A6A1-60B692C67C3F}" type="datetimeFigureOut">
              <a:rPr lang="fr-FR" sz="711" b="1" i="1" smtClean="0">
                <a:solidFill>
                  <a:srgbClr val="000066"/>
                </a:solidFill>
                <a:latin typeface="Arial" charset="0"/>
              </a:rPr>
              <a:pPr defTabSz="812810" eaLnBrk="1" hangingPunct="1"/>
              <a:t>05/07/2019</a:t>
            </a:fld>
            <a:endParaRPr lang="fr-FR" sz="711" b="1" i="1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12810" eaLnBrk="1" hangingPunct="1"/>
            <a:endParaRPr lang="fr-FR" b="1" i="1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12810" eaLnBrk="1" hangingPunct="1"/>
            <a:fld id="{0AC2F658-D6DA-4B6A-A9C2-88164AAFF921}" type="slidenum">
              <a:rPr lang="fr-FR" b="1" i="1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812810" eaLnBrk="1" hangingPunct="1"/>
              <a:t>‹N°›</a:t>
            </a:fld>
            <a:endParaRPr lang="fr-FR" b="1" i="1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3164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391" y="987427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24" indent="0">
              <a:buNone/>
              <a:defRPr sz="2100"/>
            </a:lvl2pPr>
            <a:lvl3pPr marL="685849" indent="0">
              <a:buNone/>
              <a:defRPr sz="1800"/>
            </a:lvl3pPr>
            <a:lvl4pPr marL="1028774" indent="0">
              <a:buNone/>
              <a:defRPr sz="1500"/>
            </a:lvl4pPr>
            <a:lvl5pPr marL="1371698" indent="0">
              <a:buNone/>
              <a:defRPr sz="1500"/>
            </a:lvl5pPr>
            <a:lvl6pPr marL="1714623" indent="0">
              <a:buNone/>
              <a:defRPr sz="1500"/>
            </a:lvl6pPr>
            <a:lvl7pPr marL="2057547" indent="0">
              <a:buNone/>
              <a:defRPr sz="1500"/>
            </a:lvl7pPr>
            <a:lvl8pPr marL="2400473" indent="0">
              <a:buNone/>
              <a:defRPr sz="1500"/>
            </a:lvl8pPr>
            <a:lvl9pPr marL="2743397" indent="0">
              <a:buNone/>
              <a:defRPr sz="15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24" indent="0">
              <a:buNone/>
              <a:defRPr sz="1050"/>
            </a:lvl2pPr>
            <a:lvl3pPr marL="685849" indent="0">
              <a:buNone/>
              <a:defRPr sz="900"/>
            </a:lvl3pPr>
            <a:lvl4pPr marL="1028774" indent="0">
              <a:buNone/>
              <a:defRPr sz="750"/>
            </a:lvl4pPr>
            <a:lvl5pPr marL="1371698" indent="0">
              <a:buNone/>
              <a:defRPr sz="750"/>
            </a:lvl5pPr>
            <a:lvl6pPr marL="1714623" indent="0">
              <a:buNone/>
              <a:defRPr sz="750"/>
            </a:lvl6pPr>
            <a:lvl7pPr marL="2057547" indent="0">
              <a:buNone/>
              <a:defRPr sz="750"/>
            </a:lvl7pPr>
            <a:lvl8pPr marL="2400473" indent="0">
              <a:buNone/>
              <a:defRPr sz="750"/>
            </a:lvl8pPr>
            <a:lvl9pPr marL="2743397" indent="0">
              <a:buNone/>
              <a:defRPr sz="75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812810" eaLnBrk="1" hangingPunct="1"/>
            <a:fld id="{158A01A1-229E-4323-A6A1-60B692C67C3F}" type="datetimeFigureOut">
              <a:rPr lang="fr-FR" sz="711" b="1" i="1" smtClean="0">
                <a:solidFill>
                  <a:srgbClr val="000066"/>
                </a:solidFill>
                <a:latin typeface="Arial" charset="0"/>
              </a:rPr>
              <a:pPr defTabSz="812810" eaLnBrk="1" hangingPunct="1"/>
              <a:t>05/07/2019</a:t>
            </a:fld>
            <a:endParaRPr lang="fr-FR" sz="711" b="1" i="1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12810" eaLnBrk="1" hangingPunct="1"/>
            <a:endParaRPr lang="fr-FR" b="1" i="1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12810" eaLnBrk="1" hangingPunct="1"/>
            <a:fld id="{0AC2F658-D6DA-4B6A-A9C2-88164AAFF921}" type="slidenum">
              <a:rPr lang="fr-FR" b="1" i="1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812810" eaLnBrk="1" hangingPunct="1"/>
              <a:t>‹N°›</a:t>
            </a:fld>
            <a:endParaRPr lang="fr-FR" b="1" i="1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6092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812810" eaLnBrk="1" hangingPunct="1"/>
            <a:fld id="{158A01A1-229E-4323-A6A1-60B692C67C3F}" type="datetimeFigureOut">
              <a:rPr lang="fr-FR" sz="711" b="1" i="1" smtClean="0">
                <a:solidFill>
                  <a:srgbClr val="000066"/>
                </a:solidFill>
                <a:latin typeface="Arial" charset="0"/>
              </a:rPr>
              <a:pPr defTabSz="812810" eaLnBrk="1" hangingPunct="1"/>
              <a:t>05/07/2019</a:t>
            </a:fld>
            <a:endParaRPr lang="fr-FR" sz="711" b="1" i="1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12810" eaLnBrk="1" hangingPunct="1"/>
            <a:endParaRPr lang="fr-FR" b="1" i="1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12810" eaLnBrk="1" hangingPunct="1"/>
            <a:fld id="{0AC2F658-D6DA-4B6A-A9C2-88164AAFF921}" type="slidenum">
              <a:rPr lang="fr-FR" b="1" i="1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812810" eaLnBrk="1" hangingPunct="1"/>
              <a:t>‹N°›</a:t>
            </a:fld>
            <a:endParaRPr lang="fr-FR" b="1" i="1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7358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812810" eaLnBrk="1" hangingPunct="1"/>
            <a:fld id="{158A01A1-229E-4323-A6A1-60B692C67C3F}" type="datetimeFigureOut">
              <a:rPr lang="fr-FR" sz="711" b="1" i="1" smtClean="0">
                <a:solidFill>
                  <a:srgbClr val="000066"/>
                </a:solidFill>
                <a:latin typeface="Arial" charset="0"/>
              </a:rPr>
              <a:pPr defTabSz="812810" eaLnBrk="1" hangingPunct="1"/>
              <a:t>05/07/2019</a:t>
            </a:fld>
            <a:endParaRPr lang="fr-FR" sz="711" b="1" i="1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12810" eaLnBrk="1" hangingPunct="1"/>
            <a:endParaRPr lang="fr-FR" b="1" i="1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12810" eaLnBrk="1" hangingPunct="1"/>
            <a:fld id="{0AC2F658-D6DA-4B6A-A9C2-88164AAFF921}" type="slidenum">
              <a:rPr lang="fr-FR" b="1" i="1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812810" eaLnBrk="1" hangingPunct="1"/>
              <a:t>‹N°›</a:t>
            </a:fld>
            <a:endParaRPr lang="fr-FR" b="1" i="1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0709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01819" y="4281057"/>
            <a:ext cx="5554133" cy="904009"/>
          </a:xfrm>
        </p:spPr>
        <p:txBody>
          <a:bodyPr/>
          <a:lstStyle>
            <a:lvl1pPr marL="0" indent="0">
              <a:buFont typeface="Wingdings" pitchFamily="2" charset="2"/>
              <a:buNone/>
              <a:defRPr lang="fr-FR" sz="1500" b="1" noProof="0" dirty="0" smtClean="0">
                <a:solidFill>
                  <a:srgbClr val="336699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noProof="0"/>
              <a:t>Cliquez pour modifier le style des sous-titres du masque</a:t>
            </a:r>
            <a:endParaRPr lang="fr-FR" noProof="0" dirty="0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001819" y="3235036"/>
            <a:ext cx="5554133" cy="990600"/>
          </a:xfrm>
          <a:prstGeom prst="rect">
            <a:avLst/>
          </a:prstGeom>
        </p:spPr>
        <p:txBody>
          <a:bodyPr/>
          <a:lstStyle>
            <a:lvl1pPr>
              <a:defRPr sz="1950"/>
            </a:lvl1pPr>
          </a:lstStyle>
          <a:p>
            <a:r>
              <a:rPr lang="fr-FR" noProof="0" dirty="0"/>
              <a:t>Cliquez pour modifier le style du titre du masque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0"/>
          </p:nvPr>
        </p:nvSpPr>
        <p:spPr>
          <a:xfrm>
            <a:off x="4516583" y="5247411"/>
            <a:ext cx="4036291" cy="488373"/>
          </a:xfrm>
        </p:spPr>
        <p:txBody>
          <a:bodyPr/>
          <a:lstStyle>
            <a:lvl1pPr marL="0" indent="0" algn="r">
              <a:buNone/>
              <a:defRPr lang="fr-FR" sz="1050" b="1" noProof="0" dirty="0" smtClean="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>
              <a:defRPr lang="fr-FR" sz="1200" b="1" noProof="0" dirty="0" smtClean="0">
                <a:solidFill>
                  <a:srgbClr val="006699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Espace réservé pour une image  13"/>
          <p:cNvSpPr>
            <a:spLocks noGrp="1"/>
          </p:cNvSpPr>
          <p:nvPr>
            <p:ph type="pic" sz="quarter" idx="11"/>
          </p:nvPr>
        </p:nvSpPr>
        <p:spPr>
          <a:xfrm>
            <a:off x="1043706" y="3834253"/>
            <a:ext cx="1413167" cy="893617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fr-FR" dirty="0"/>
              <a:t>Cliquez sur l'icône pour ajouter une image</a:t>
            </a:r>
          </a:p>
        </p:txBody>
      </p:sp>
      <p:pic>
        <p:nvPicPr>
          <p:cNvPr id="11" name="Image 10" descr="Personnages HetP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" y="6172201"/>
            <a:ext cx="4719782" cy="685800"/>
          </a:xfrm>
          <a:prstGeom prst="rect">
            <a:avLst/>
          </a:prstGeom>
        </p:spPr>
      </p:pic>
      <p:pic>
        <p:nvPicPr>
          <p:cNvPr id="15" name="Picture 17" descr="BandoBIS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3"/>
            <a:ext cx="7601228" cy="2918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7" descr="BandoBIS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"/>
            <a:ext cx="4572000" cy="2918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014581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80000"/>
              <a:defRPr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12810" eaLnBrk="1" hangingPunct="1">
              <a:defRPr/>
            </a:pPr>
            <a:fld id="{B621E439-B1CF-404D-A107-019D4335004A}" type="slidenum">
              <a:rPr lang="fr-FR" b="1" i="1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812810" eaLnBrk="1" hangingPunct="1">
                <a:defRPr/>
              </a:pPr>
              <a:t>‹N°›</a:t>
            </a:fld>
            <a:endParaRPr lang="fr-FR" b="1" i="1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pour modifier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9918727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80000"/>
              <a:defRPr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648450"/>
            <a:ext cx="1905000" cy="209550"/>
          </a:xfrm>
          <a:prstGeom prst="rect">
            <a:avLst/>
          </a:prstGeom>
          <a:ln/>
        </p:spPr>
        <p:txBody>
          <a:bodyPr/>
          <a:lstStyle>
            <a:lvl1pPr algn="r">
              <a:defRPr/>
            </a:lvl1pPr>
          </a:lstStyle>
          <a:p>
            <a:pPr defTabSz="812810" eaLnBrk="1" hangingPunct="1">
              <a:defRPr/>
            </a:pPr>
            <a:fld id="{B621E439-B1CF-404D-A107-019D4335004A}" type="slidenum">
              <a:rPr lang="fr-FR" sz="711" b="1" i="1" smtClean="0">
                <a:solidFill>
                  <a:srgbClr val="000066"/>
                </a:solidFill>
                <a:latin typeface="Arial" charset="0"/>
              </a:rPr>
              <a:pPr defTabSz="812810" eaLnBrk="1" hangingPunct="1">
                <a:defRPr/>
              </a:pPr>
              <a:t>‹N°›</a:t>
            </a:fld>
            <a:endParaRPr lang="fr-FR" sz="711" b="1" i="1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1" y="0"/>
            <a:ext cx="9143999" cy="893618"/>
          </a:xfrm>
        </p:spPr>
        <p:txBody>
          <a:bodyPr/>
          <a:lstStyle/>
          <a:p>
            <a:r>
              <a:rPr lang="fr-FR" dirty="0"/>
              <a:t>Cliquez pour modifier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2028876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572190"/>
            <a:ext cx="1905000" cy="28581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812810" eaLnBrk="1" hangingPunct="1">
              <a:defRPr/>
            </a:pPr>
            <a:fld id="{7A886BFD-8C88-4B03-B4D3-2312269C2817}" type="slidenum">
              <a:rPr lang="fr-FR" sz="711" b="1" i="1" smtClean="0">
                <a:solidFill>
                  <a:srgbClr val="000066"/>
                </a:solidFill>
                <a:latin typeface="Arial" charset="0"/>
              </a:rPr>
              <a:pPr defTabSz="812810" eaLnBrk="1" hangingPunct="1">
                <a:defRPr/>
              </a:pPr>
              <a:t>‹N°›</a:t>
            </a:fld>
            <a:endParaRPr lang="fr-FR" sz="711" b="1" i="1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0" y="10391"/>
            <a:ext cx="7435273" cy="893618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Cliquez pour modifier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595856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E9B1E17-DD7E-4DEB-AFF1-2AA4769C3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DD08A-AB10-4F97-A601-083263CD6EA4}" type="datetimeFigureOut">
              <a:rPr lang="fr-BE"/>
              <a:pPr>
                <a:defRPr/>
              </a:pPr>
              <a:t>05-07-19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A6AEA56-49A5-4DDF-A8CF-09162C1C9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6B39E05-B4CE-43C2-A2D1-667EE970C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10380-70ED-401C-B932-BF87F6BEABBB}" type="slidenum">
              <a:rPr lang="fr-BE" altLang="fr-FR"/>
              <a:pPr>
                <a:defRPr/>
              </a:pPr>
              <a:t>‹N°›</a:t>
            </a:fld>
            <a:endParaRPr lang="fr-BE" altLang="fr-FR"/>
          </a:p>
        </p:txBody>
      </p:sp>
    </p:spTree>
    <p:extLst>
      <p:ext uri="{BB962C8B-B14F-4D97-AF65-F5344CB8AC3E}">
        <p14:creationId xmlns:p14="http://schemas.microsoft.com/office/powerpoint/2010/main" val="38108216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41597" y="1371600"/>
            <a:ext cx="3870866" cy="639762"/>
          </a:xfrm>
          <a:solidFill>
            <a:schemeClr val="bg2">
              <a:lumMod val="75000"/>
              <a:alpha val="57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44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06405" indent="0">
              <a:buNone/>
              <a:defRPr sz="1778" b="1"/>
            </a:lvl2pPr>
            <a:lvl3pPr marL="812810" indent="0">
              <a:buNone/>
              <a:defRPr sz="1600" b="1"/>
            </a:lvl3pPr>
            <a:lvl4pPr marL="1219215" indent="0">
              <a:buNone/>
              <a:defRPr sz="1422" b="1"/>
            </a:lvl4pPr>
            <a:lvl5pPr marL="1625620" indent="0">
              <a:buNone/>
              <a:defRPr sz="1422" b="1"/>
            </a:lvl5pPr>
            <a:lvl6pPr marL="2032025" indent="0">
              <a:buNone/>
              <a:defRPr sz="1422" b="1"/>
            </a:lvl6pPr>
            <a:lvl7pPr marL="2438430" indent="0">
              <a:buNone/>
              <a:defRPr sz="1422" b="1"/>
            </a:lvl7pPr>
            <a:lvl8pPr marL="2844836" indent="0">
              <a:buNone/>
              <a:defRPr sz="1422" b="1"/>
            </a:lvl8pPr>
            <a:lvl9pPr marL="3251241" indent="0">
              <a:buNone/>
              <a:defRPr sz="1422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41597" y="2057402"/>
            <a:ext cx="3870866" cy="4068763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1244"/>
            </a:lvl1pPr>
            <a:lvl2pPr>
              <a:defRPr sz="1067"/>
            </a:lvl2pPr>
            <a:lvl3pPr>
              <a:defRPr sz="978"/>
            </a:lvl3pPr>
            <a:lvl4pPr>
              <a:defRPr sz="933"/>
            </a:lvl4pPr>
            <a:lvl5pPr>
              <a:defRPr sz="933"/>
            </a:lvl5pPr>
            <a:lvl6pPr>
              <a:defRPr sz="1422"/>
            </a:lvl6pPr>
            <a:lvl7pPr>
              <a:defRPr sz="1422"/>
            </a:lvl7pPr>
            <a:lvl8pPr>
              <a:defRPr sz="1422"/>
            </a:lvl8pPr>
            <a:lvl9pPr>
              <a:defRPr sz="1422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16373" y="1371600"/>
            <a:ext cx="3872218" cy="639762"/>
          </a:xfrm>
          <a:solidFill>
            <a:schemeClr val="bg2">
              <a:lumMod val="75000"/>
              <a:alpha val="57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44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06405" indent="0">
              <a:buNone/>
              <a:defRPr sz="1778" b="1"/>
            </a:lvl2pPr>
            <a:lvl3pPr marL="812810" indent="0">
              <a:buNone/>
              <a:defRPr sz="1600" b="1"/>
            </a:lvl3pPr>
            <a:lvl4pPr marL="1219215" indent="0">
              <a:buNone/>
              <a:defRPr sz="1422" b="1"/>
            </a:lvl4pPr>
            <a:lvl5pPr marL="1625620" indent="0">
              <a:buNone/>
              <a:defRPr sz="1422" b="1"/>
            </a:lvl5pPr>
            <a:lvl6pPr marL="2032025" indent="0">
              <a:buNone/>
              <a:defRPr sz="1422" b="1"/>
            </a:lvl6pPr>
            <a:lvl7pPr marL="2438430" indent="0">
              <a:buNone/>
              <a:defRPr sz="1422" b="1"/>
            </a:lvl7pPr>
            <a:lvl8pPr marL="2844836" indent="0">
              <a:buNone/>
              <a:defRPr sz="1422" b="1"/>
            </a:lvl8pPr>
            <a:lvl9pPr marL="3251241" indent="0">
              <a:buNone/>
              <a:defRPr sz="1422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16373" y="2057402"/>
            <a:ext cx="3872218" cy="4068763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1244"/>
            </a:lvl1pPr>
            <a:lvl2pPr>
              <a:defRPr sz="1067"/>
            </a:lvl2pPr>
            <a:lvl3pPr>
              <a:defRPr sz="978"/>
            </a:lvl3pPr>
            <a:lvl4pPr>
              <a:defRPr sz="933"/>
            </a:lvl4pPr>
            <a:lvl5pPr>
              <a:defRPr sz="933"/>
            </a:lvl5pPr>
            <a:lvl6pPr>
              <a:defRPr sz="1422"/>
            </a:lvl6pPr>
            <a:lvl7pPr>
              <a:defRPr sz="1422"/>
            </a:lvl7pPr>
            <a:lvl8pPr>
              <a:defRPr sz="1422"/>
            </a:lvl8pPr>
            <a:lvl9pPr>
              <a:defRPr sz="1422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572190"/>
            <a:ext cx="1905000" cy="28581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812810" eaLnBrk="1" hangingPunct="1">
              <a:defRPr/>
            </a:pPr>
            <a:fld id="{D8D2F87F-49A7-4FCE-BAF1-25BFF31B2914}" type="slidenum">
              <a:rPr lang="fr-FR" sz="711" b="1" i="1" smtClean="0">
                <a:solidFill>
                  <a:srgbClr val="000066"/>
                </a:solidFill>
                <a:latin typeface="Arial" charset="0"/>
              </a:rPr>
              <a:pPr defTabSz="812810" eaLnBrk="1" hangingPunct="1">
                <a:defRPr/>
              </a:pPr>
              <a:t>‹N°›</a:t>
            </a:fld>
            <a:endParaRPr lang="fr-FR" sz="711" b="1" i="1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0" y="10391"/>
            <a:ext cx="7435273" cy="893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 style du titre du masque</a:t>
            </a:r>
          </a:p>
        </p:txBody>
      </p:sp>
    </p:spTree>
    <p:extLst>
      <p:ext uri="{BB962C8B-B14F-4D97-AF65-F5344CB8AC3E}">
        <p14:creationId xmlns:p14="http://schemas.microsoft.com/office/powerpoint/2010/main" val="39490871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iche ac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contenu 3"/>
          <p:cNvSpPr>
            <a:spLocks noGrp="1"/>
          </p:cNvSpPr>
          <p:nvPr>
            <p:ph sz="half" idx="13"/>
          </p:nvPr>
        </p:nvSpPr>
        <p:spPr>
          <a:xfrm>
            <a:off x="6270295" y="2274277"/>
            <a:ext cx="2705644" cy="1664676"/>
          </a:xfrm>
          <a:solidFill>
            <a:schemeClr val="bg1">
              <a:lumMod val="9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tIns="432000" anchor="t"/>
          <a:lstStyle>
            <a:lvl1pPr>
              <a:spcBef>
                <a:spcPts val="533"/>
              </a:spcBef>
              <a:defRPr sz="1067"/>
            </a:lvl1pPr>
            <a:lvl2pPr>
              <a:spcBef>
                <a:spcPts val="356"/>
              </a:spcBef>
              <a:defRPr sz="978"/>
            </a:lvl2pPr>
            <a:lvl3pPr>
              <a:defRPr sz="1067"/>
            </a:lvl3pPr>
            <a:lvl4pPr>
              <a:defRPr sz="978"/>
            </a:lvl4pPr>
            <a:lvl5pPr>
              <a:defRPr sz="978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0391"/>
            <a:ext cx="7435273" cy="893618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977001" y="2286000"/>
            <a:ext cx="5183956" cy="4190999"/>
          </a:xfrm>
          <a:solidFill>
            <a:schemeClr val="bg1">
              <a:lumMod val="9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tIns="432000" anchor="t"/>
          <a:lstStyle>
            <a:lvl1pPr>
              <a:spcBef>
                <a:spcPts val="533"/>
              </a:spcBef>
              <a:defRPr sz="1067"/>
            </a:lvl1pPr>
            <a:lvl2pPr>
              <a:spcBef>
                <a:spcPts val="356"/>
              </a:spcBef>
              <a:defRPr sz="978"/>
            </a:lvl2pPr>
            <a:lvl3pPr>
              <a:spcBef>
                <a:spcPts val="356"/>
              </a:spcBef>
              <a:defRPr sz="933"/>
            </a:lvl3pPr>
            <a:lvl4pPr>
              <a:spcBef>
                <a:spcPts val="356"/>
              </a:spcBef>
              <a:defRPr sz="889"/>
            </a:lvl4pPr>
            <a:lvl5pPr>
              <a:defRPr sz="889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70295" y="4056184"/>
            <a:ext cx="2705644" cy="2420814"/>
          </a:xfrm>
          <a:solidFill>
            <a:schemeClr val="bg1">
              <a:lumMod val="9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tIns="432000" anchor="t"/>
          <a:lstStyle>
            <a:lvl1pPr>
              <a:spcBef>
                <a:spcPts val="533"/>
              </a:spcBef>
              <a:defRPr sz="1067"/>
            </a:lvl1pPr>
            <a:lvl2pPr>
              <a:spcBef>
                <a:spcPts val="356"/>
              </a:spcBef>
              <a:defRPr sz="978"/>
            </a:lvl2pPr>
            <a:lvl3pPr>
              <a:spcBef>
                <a:spcPts val="356"/>
              </a:spcBef>
              <a:defRPr sz="933"/>
            </a:lvl3pPr>
            <a:lvl4pPr>
              <a:defRPr sz="889"/>
            </a:lvl4pPr>
            <a:lvl5pPr>
              <a:defRPr sz="889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7" name="Espace réservé du contenu 2"/>
          <p:cNvSpPr>
            <a:spLocks noGrp="1"/>
          </p:cNvSpPr>
          <p:nvPr>
            <p:ph sz="half" idx="12"/>
          </p:nvPr>
        </p:nvSpPr>
        <p:spPr>
          <a:xfrm>
            <a:off x="977003" y="1365250"/>
            <a:ext cx="7998936" cy="803518"/>
          </a:xfrm>
          <a:solidFill>
            <a:schemeClr val="bg1">
              <a:lumMod val="9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tIns="432000" anchor="t"/>
          <a:lstStyle>
            <a:lvl1pPr>
              <a:spcBef>
                <a:spcPts val="800"/>
              </a:spcBef>
              <a:buNone/>
              <a:defRPr sz="1067"/>
            </a:lvl1pPr>
            <a:lvl2pPr>
              <a:spcBef>
                <a:spcPts val="356"/>
              </a:spcBef>
              <a:defRPr sz="978"/>
            </a:lvl2pPr>
            <a:lvl3pPr>
              <a:defRPr sz="1244"/>
            </a:lvl3pPr>
            <a:lvl4pPr>
              <a:defRPr sz="1067"/>
            </a:lvl4pPr>
            <a:lvl5pPr>
              <a:defRPr sz="1067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1" name="Espace réservé du texte 2"/>
          <p:cNvSpPr>
            <a:spLocks noGrp="1"/>
          </p:cNvSpPr>
          <p:nvPr>
            <p:ph type="body" idx="19"/>
          </p:nvPr>
        </p:nvSpPr>
        <p:spPr>
          <a:xfrm>
            <a:off x="976489" y="1365251"/>
            <a:ext cx="1890546" cy="364836"/>
          </a:xfrm>
          <a:solidFill>
            <a:schemeClr val="bg2">
              <a:lumMod val="75000"/>
              <a:alpha val="57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44" b="1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06405" indent="0">
              <a:buNone/>
              <a:defRPr sz="1778" b="1"/>
            </a:lvl2pPr>
            <a:lvl3pPr marL="812810" indent="0">
              <a:buNone/>
              <a:defRPr sz="1600" b="1"/>
            </a:lvl3pPr>
            <a:lvl4pPr marL="1219215" indent="0">
              <a:buNone/>
              <a:defRPr sz="1422" b="1"/>
            </a:lvl4pPr>
            <a:lvl5pPr marL="1625620" indent="0">
              <a:buNone/>
              <a:defRPr sz="1422" b="1"/>
            </a:lvl5pPr>
            <a:lvl6pPr marL="2032025" indent="0">
              <a:buNone/>
              <a:defRPr sz="1422" b="1"/>
            </a:lvl6pPr>
            <a:lvl7pPr marL="2438430" indent="0">
              <a:buNone/>
              <a:defRPr sz="1422" b="1"/>
            </a:lvl7pPr>
            <a:lvl8pPr marL="2844836" indent="0">
              <a:buNone/>
              <a:defRPr sz="1422" b="1"/>
            </a:lvl8pPr>
            <a:lvl9pPr marL="3251241" indent="0">
              <a:buNone/>
              <a:defRPr sz="1422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2" name="Espace réservé du texte 2"/>
          <p:cNvSpPr>
            <a:spLocks noGrp="1"/>
          </p:cNvSpPr>
          <p:nvPr>
            <p:ph type="body" idx="20"/>
          </p:nvPr>
        </p:nvSpPr>
        <p:spPr>
          <a:xfrm>
            <a:off x="6270294" y="4056184"/>
            <a:ext cx="1890546" cy="364836"/>
          </a:xfrm>
          <a:solidFill>
            <a:schemeClr val="bg2">
              <a:lumMod val="75000"/>
              <a:alpha val="57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marR="0" indent="0" algn="ctr" defTabSz="812810" rtl="0" eaLnBrk="1" fontAlgn="base" latinLnBrk="0" hangingPunct="1">
              <a:lnSpc>
                <a:spcPct val="100000"/>
              </a:lnSpc>
              <a:spcBef>
                <a:spcPct val="100000"/>
              </a:spcBef>
              <a:spcAft>
                <a:spcPct val="0"/>
              </a:spcAft>
              <a:buClr>
                <a:srgbClr val="BD1B1B"/>
              </a:buClr>
              <a:buSzTx/>
              <a:buFont typeface="Wingdings" pitchFamily="2" charset="2"/>
              <a:buNone/>
              <a:tabLst/>
              <a:defRPr sz="1244" b="1" i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06405" indent="0">
              <a:buNone/>
              <a:defRPr sz="1778" b="1"/>
            </a:lvl2pPr>
            <a:lvl3pPr marL="812810" indent="0">
              <a:buNone/>
              <a:defRPr sz="1600" b="1"/>
            </a:lvl3pPr>
            <a:lvl4pPr marL="1219215" indent="0">
              <a:buNone/>
              <a:defRPr sz="1422" b="1"/>
            </a:lvl4pPr>
            <a:lvl5pPr marL="1625620" indent="0">
              <a:buNone/>
              <a:defRPr sz="1422" b="1"/>
            </a:lvl5pPr>
            <a:lvl6pPr marL="2032025" indent="0">
              <a:buNone/>
              <a:defRPr sz="1422" b="1"/>
            </a:lvl6pPr>
            <a:lvl7pPr marL="2438430" indent="0">
              <a:buNone/>
              <a:defRPr sz="1422" b="1"/>
            </a:lvl7pPr>
            <a:lvl8pPr marL="2844836" indent="0">
              <a:buNone/>
              <a:defRPr sz="1422" b="1"/>
            </a:lvl8pPr>
            <a:lvl9pPr marL="3251241" indent="0">
              <a:buNone/>
              <a:defRPr sz="1422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3" name="Espace réservé du texte 2"/>
          <p:cNvSpPr>
            <a:spLocks noGrp="1"/>
          </p:cNvSpPr>
          <p:nvPr>
            <p:ph type="body" idx="21"/>
          </p:nvPr>
        </p:nvSpPr>
        <p:spPr>
          <a:xfrm>
            <a:off x="6270294" y="2274277"/>
            <a:ext cx="1890546" cy="364836"/>
          </a:xfrm>
          <a:solidFill>
            <a:schemeClr val="bg2">
              <a:lumMod val="75000"/>
              <a:alpha val="57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marR="0" indent="0" algn="ctr" defTabSz="812810" rtl="0" eaLnBrk="1" fontAlgn="base" latinLnBrk="0" hangingPunct="1">
              <a:lnSpc>
                <a:spcPct val="100000"/>
              </a:lnSpc>
              <a:spcBef>
                <a:spcPct val="100000"/>
              </a:spcBef>
              <a:spcAft>
                <a:spcPct val="0"/>
              </a:spcAft>
              <a:buClr>
                <a:srgbClr val="BD1B1B"/>
              </a:buClr>
              <a:buSzTx/>
              <a:buFont typeface="Wingdings" pitchFamily="2" charset="2"/>
              <a:buNone/>
              <a:tabLst/>
              <a:defRPr sz="1244" b="1" i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06405" indent="0">
              <a:buNone/>
              <a:defRPr sz="1778" b="1"/>
            </a:lvl2pPr>
            <a:lvl3pPr marL="812810" indent="0">
              <a:buNone/>
              <a:defRPr sz="1600" b="1"/>
            </a:lvl3pPr>
            <a:lvl4pPr marL="1219215" indent="0">
              <a:buNone/>
              <a:defRPr sz="1422" b="1"/>
            </a:lvl4pPr>
            <a:lvl5pPr marL="1625620" indent="0">
              <a:buNone/>
              <a:defRPr sz="1422" b="1"/>
            </a:lvl5pPr>
            <a:lvl6pPr marL="2032025" indent="0">
              <a:buNone/>
              <a:defRPr sz="1422" b="1"/>
            </a:lvl6pPr>
            <a:lvl7pPr marL="2438430" indent="0">
              <a:buNone/>
              <a:defRPr sz="1422" b="1"/>
            </a:lvl7pPr>
            <a:lvl8pPr marL="2844836" indent="0">
              <a:buNone/>
              <a:defRPr sz="1422" b="1"/>
            </a:lvl8pPr>
            <a:lvl9pPr marL="3251241" indent="0">
              <a:buNone/>
              <a:defRPr sz="1422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4" name="Espace réservé du texte 2"/>
          <p:cNvSpPr>
            <a:spLocks noGrp="1"/>
          </p:cNvSpPr>
          <p:nvPr>
            <p:ph type="body" idx="22"/>
          </p:nvPr>
        </p:nvSpPr>
        <p:spPr>
          <a:xfrm>
            <a:off x="977001" y="2286000"/>
            <a:ext cx="1890546" cy="364836"/>
          </a:xfrm>
          <a:solidFill>
            <a:schemeClr val="bg2">
              <a:lumMod val="75000"/>
              <a:alpha val="57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44" b="1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06405" indent="0">
              <a:buNone/>
              <a:defRPr sz="1778" b="1"/>
            </a:lvl2pPr>
            <a:lvl3pPr marL="812810" indent="0">
              <a:buNone/>
              <a:defRPr sz="1600" b="1"/>
            </a:lvl3pPr>
            <a:lvl4pPr marL="1219215" indent="0">
              <a:buNone/>
              <a:defRPr sz="1422" b="1"/>
            </a:lvl4pPr>
            <a:lvl5pPr marL="1625620" indent="0">
              <a:buNone/>
              <a:defRPr sz="1422" b="1"/>
            </a:lvl5pPr>
            <a:lvl6pPr marL="2032025" indent="0">
              <a:buNone/>
              <a:defRPr sz="1422" b="1"/>
            </a:lvl6pPr>
            <a:lvl7pPr marL="2438430" indent="0">
              <a:buNone/>
              <a:defRPr sz="1422" b="1"/>
            </a:lvl7pPr>
            <a:lvl8pPr marL="2844836" indent="0">
              <a:buNone/>
              <a:defRPr sz="1422" b="1"/>
            </a:lvl8pPr>
            <a:lvl9pPr marL="3251241" indent="0">
              <a:buNone/>
              <a:defRPr sz="1422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6" name="Espace réservé du texte 5"/>
          <p:cNvSpPr>
            <a:spLocks noGrp="1"/>
          </p:cNvSpPr>
          <p:nvPr>
            <p:ph type="body" sz="quarter" idx="23"/>
          </p:nvPr>
        </p:nvSpPr>
        <p:spPr>
          <a:xfrm>
            <a:off x="0" y="6861"/>
            <a:ext cx="2457724" cy="201722"/>
          </a:xfrm>
          <a:noFill/>
          <a:ln>
            <a:noFill/>
          </a:ln>
        </p:spPr>
        <p:txBody>
          <a:bodyPr wrap="none" anchor="ctr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fr-FR" sz="711" b="1" i="1" kern="1200" dirty="0" smtClean="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4pPr algn="l">
              <a:defRPr/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fr-FR" sz="711" b="1" i="1" kern="1200" dirty="0" smtClean="0">
                <a:solidFill>
                  <a:srgbClr val="000066"/>
                </a:solidFill>
                <a:latin typeface="Arial" charset="0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24"/>
          </p:nvPr>
        </p:nvSpPr>
        <p:spPr>
          <a:xfrm>
            <a:off x="7239000" y="6572190"/>
            <a:ext cx="1905000" cy="28581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812810" eaLnBrk="1" hangingPunct="1">
              <a:defRPr/>
            </a:pPr>
            <a:fld id="{1E94DAC9-ACFE-4477-BFCD-0FD9A7615FF1}" type="slidenum">
              <a:rPr lang="fr-FR" sz="711" b="1" i="1" smtClean="0">
                <a:solidFill>
                  <a:srgbClr val="000066"/>
                </a:solidFill>
                <a:latin typeface="Arial" charset="0"/>
              </a:rPr>
              <a:pPr defTabSz="812810" eaLnBrk="1" hangingPunct="1">
                <a:defRPr/>
              </a:pPr>
              <a:t>‹N°›</a:t>
            </a:fld>
            <a:endParaRPr lang="fr-FR" sz="711" b="1" i="1" dirty="0">
              <a:solidFill>
                <a:srgbClr val="000066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2710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iche ac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contenu 3"/>
          <p:cNvSpPr>
            <a:spLocks noGrp="1"/>
          </p:cNvSpPr>
          <p:nvPr>
            <p:ph sz="half" idx="13"/>
          </p:nvPr>
        </p:nvSpPr>
        <p:spPr>
          <a:xfrm>
            <a:off x="6195065" y="2274279"/>
            <a:ext cx="2773957" cy="1283115"/>
          </a:xfrm>
          <a:solidFill>
            <a:schemeClr val="bg1">
              <a:lumMod val="9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tIns="432000" anchor="t"/>
          <a:lstStyle>
            <a:lvl1pPr>
              <a:spcBef>
                <a:spcPts val="1067"/>
              </a:spcBef>
              <a:defRPr sz="1067"/>
            </a:lvl1pPr>
            <a:lvl2pPr>
              <a:spcBef>
                <a:spcPts val="356"/>
              </a:spcBef>
              <a:defRPr sz="978"/>
            </a:lvl2pPr>
            <a:lvl3pPr>
              <a:defRPr sz="1067"/>
            </a:lvl3pPr>
            <a:lvl4pPr>
              <a:defRPr sz="978"/>
            </a:lvl4pPr>
            <a:lvl5pPr>
              <a:defRPr sz="978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0391"/>
            <a:ext cx="7435273" cy="893618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976491" y="2286003"/>
            <a:ext cx="5114372" cy="4190999"/>
          </a:xfrm>
          <a:solidFill>
            <a:schemeClr val="bg1">
              <a:lumMod val="9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tIns="432000" anchor="t"/>
          <a:lstStyle>
            <a:lvl1pPr>
              <a:spcBef>
                <a:spcPts val="533"/>
              </a:spcBef>
              <a:defRPr sz="1067"/>
            </a:lvl1pPr>
            <a:lvl2pPr>
              <a:spcBef>
                <a:spcPts val="356"/>
              </a:spcBef>
              <a:defRPr sz="978"/>
            </a:lvl2pPr>
            <a:lvl3pPr>
              <a:spcBef>
                <a:spcPts val="356"/>
              </a:spcBef>
              <a:defRPr sz="933"/>
            </a:lvl3pPr>
            <a:lvl4pPr>
              <a:spcBef>
                <a:spcPts val="356"/>
              </a:spcBef>
              <a:defRPr sz="889"/>
            </a:lvl4pPr>
            <a:lvl5pPr>
              <a:defRPr sz="889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5065" y="5309832"/>
            <a:ext cx="2773957" cy="1167169"/>
          </a:xfrm>
          <a:solidFill>
            <a:schemeClr val="bg1">
              <a:lumMod val="9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tIns="432000" anchor="t"/>
          <a:lstStyle>
            <a:lvl1pPr>
              <a:spcBef>
                <a:spcPts val="1067"/>
              </a:spcBef>
              <a:defRPr sz="1067"/>
            </a:lvl1pPr>
            <a:lvl2pPr>
              <a:spcBef>
                <a:spcPts val="356"/>
              </a:spcBef>
              <a:defRPr sz="978"/>
            </a:lvl2pPr>
            <a:lvl3pPr>
              <a:spcBef>
                <a:spcPts val="356"/>
              </a:spcBef>
              <a:defRPr sz="933"/>
            </a:lvl3pPr>
            <a:lvl4pPr>
              <a:defRPr sz="889"/>
            </a:lvl4pPr>
            <a:lvl5pPr>
              <a:defRPr sz="889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7" name="Espace réservé du contenu 2"/>
          <p:cNvSpPr>
            <a:spLocks noGrp="1"/>
          </p:cNvSpPr>
          <p:nvPr>
            <p:ph sz="half" idx="12"/>
          </p:nvPr>
        </p:nvSpPr>
        <p:spPr>
          <a:xfrm>
            <a:off x="976489" y="1365250"/>
            <a:ext cx="7992533" cy="803520"/>
          </a:xfrm>
          <a:solidFill>
            <a:schemeClr val="bg1">
              <a:lumMod val="9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tIns="432000" anchor="t"/>
          <a:lstStyle>
            <a:lvl1pPr>
              <a:spcBef>
                <a:spcPts val="533"/>
              </a:spcBef>
              <a:buNone/>
              <a:defRPr sz="1067"/>
            </a:lvl1pPr>
            <a:lvl2pPr>
              <a:spcBef>
                <a:spcPts val="356"/>
              </a:spcBef>
              <a:defRPr sz="978"/>
            </a:lvl2pPr>
            <a:lvl3pPr>
              <a:defRPr sz="1244"/>
            </a:lvl3pPr>
            <a:lvl4pPr>
              <a:defRPr sz="1067"/>
            </a:lvl4pPr>
            <a:lvl5pPr>
              <a:defRPr sz="1067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1" name="Espace réservé du texte 2"/>
          <p:cNvSpPr>
            <a:spLocks noGrp="1"/>
          </p:cNvSpPr>
          <p:nvPr>
            <p:ph type="body" idx="19"/>
          </p:nvPr>
        </p:nvSpPr>
        <p:spPr>
          <a:xfrm>
            <a:off x="976489" y="1365251"/>
            <a:ext cx="1666745" cy="364836"/>
          </a:xfrm>
          <a:solidFill>
            <a:schemeClr val="bg2">
              <a:lumMod val="75000"/>
              <a:alpha val="57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44" b="1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06405" indent="0">
              <a:buNone/>
              <a:defRPr sz="1778" b="1"/>
            </a:lvl2pPr>
            <a:lvl3pPr marL="812810" indent="0">
              <a:buNone/>
              <a:defRPr sz="1600" b="1"/>
            </a:lvl3pPr>
            <a:lvl4pPr marL="1219215" indent="0">
              <a:buNone/>
              <a:defRPr sz="1422" b="1"/>
            </a:lvl4pPr>
            <a:lvl5pPr marL="1625620" indent="0">
              <a:buNone/>
              <a:defRPr sz="1422" b="1"/>
            </a:lvl5pPr>
            <a:lvl6pPr marL="2032025" indent="0">
              <a:buNone/>
              <a:defRPr sz="1422" b="1"/>
            </a:lvl6pPr>
            <a:lvl7pPr marL="2438430" indent="0">
              <a:buNone/>
              <a:defRPr sz="1422" b="1"/>
            </a:lvl7pPr>
            <a:lvl8pPr marL="2844836" indent="0">
              <a:buNone/>
              <a:defRPr sz="1422" b="1"/>
            </a:lvl8pPr>
            <a:lvl9pPr marL="3251241" indent="0">
              <a:buNone/>
              <a:defRPr sz="1422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2" name="Espace réservé du texte 2"/>
          <p:cNvSpPr>
            <a:spLocks noGrp="1"/>
          </p:cNvSpPr>
          <p:nvPr>
            <p:ph type="body" idx="20"/>
          </p:nvPr>
        </p:nvSpPr>
        <p:spPr>
          <a:xfrm>
            <a:off x="6195067" y="5309832"/>
            <a:ext cx="1666745" cy="364836"/>
          </a:xfrm>
          <a:solidFill>
            <a:schemeClr val="bg2">
              <a:lumMod val="75000"/>
              <a:alpha val="57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marR="0" indent="0" algn="ctr" defTabSz="812810" rtl="0" eaLnBrk="1" fontAlgn="base" latinLnBrk="0" hangingPunct="1">
              <a:lnSpc>
                <a:spcPct val="100000"/>
              </a:lnSpc>
              <a:spcBef>
                <a:spcPct val="100000"/>
              </a:spcBef>
              <a:spcAft>
                <a:spcPct val="0"/>
              </a:spcAft>
              <a:buClr>
                <a:srgbClr val="BD1B1B"/>
              </a:buClr>
              <a:buSzTx/>
              <a:buFont typeface="Wingdings" pitchFamily="2" charset="2"/>
              <a:buNone/>
              <a:tabLst/>
              <a:defRPr sz="1244" b="1" i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06405" indent="0">
              <a:buNone/>
              <a:defRPr sz="1778" b="1"/>
            </a:lvl2pPr>
            <a:lvl3pPr marL="812810" indent="0">
              <a:buNone/>
              <a:defRPr sz="1600" b="1"/>
            </a:lvl3pPr>
            <a:lvl4pPr marL="1219215" indent="0">
              <a:buNone/>
              <a:defRPr sz="1422" b="1"/>
            </a:lvl4pPr>
            <a:lvl5pPr marL="1625620" indent="0">
              <a:buNone/>
              <a:defRPr sz="1422" b="1"/>
            </a:lvl5pPr>
            <a:lvl6pPr marL="2032025" indent="0">
              <a:buNone/>
              <a:defRPr sz="1422" b="1"/>
            </a:lvl6pPr>
            <a:lvl7pPr marL="2438430" indent="0">
              <a:buNone/>
              <a:defRPr sz="1422" b="1"/>
            </a:lvl7pPr>
            <a:lvl8pPr marL="2844836" indent="0">
              <a:buNone/>
              <a:defRPr sz="1422" b="1"/>
            </a:lvl8pPr>
            <a:lvl9pPr marL="3251241" indent="0">
              <a:buNone/>
              <a:defRPr sz="1422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3" name="Espace réservé du texte 2"/>
          <p:cNvSpPr>
            <a:spLocks noGrp="1"/>
          </p:cNvSpPr>
          <p:nvPr>
            <p:ph type="body" idx="21"/>
          </p:nvPr>
        </p:nvSpPr>
        <p:spPr>
          <a:xfrm>
            <a:off x="6195067" y="2274277"/>
            <a:ext cx="1666745" cy="364836"/>
          </a:xfrm>
          <a:solidFill>
            <a:schemeClr val="bg2">
              <a:lumMod val="75000"/>
              <a:alpha val="57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marR="0" indent="0" algn="ctr" defTabSz="812810" rtl="0" eaLnBrk="1" fontAlgn="base" latinLnBrk="0" hangingPunct="1">
              <a:lnSpc>
                <a:spcPct val="100000"/>
              </a:lnSpc>
              <a:spcBef>
                <a:spcPct val="100000"/>
              </a:spcBef>
              <a:spcAft>
                <a:spcPct val="0"/>
              </a:spcAft>
              <a:buClr>
                <a:srgbClr val="BD1B1B"/>
              </a:buClr>
              <a:buSzTx/>
              <a:buFont typeface="Wingdings" pitchFamily="2" charset="2"/>
              <a:buNone/>
              <a:tabLst/>
              <a:defRPr sz="1244" b="1" i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06405" indent="0">
              <a:buNone/>
              <a:defRPr sz="1778" b="1"/>
            </a:lvl2pPr>
            <a:lvl3pPr marL="812810" indent="0">
              <a:buNone/>
              <a:defRPr sz="1600" b="1"/>
            </a:lvl3pPr>
            <a:lvl4pPr marL="1219215" indent="0">
              <a:buNone/>
              <a:defRPr sz="1422" b="1"/>
            </a:lvl4pPr>
            <a:lvl5pPr marL="1625620" indent="0">
              <a:buNone/>
              <a:defRPr sz="1422" b="1"/>
            </a:lvl5pPr>
            <a:lvl6pPr marL="2032025" indent="0">
              <a:buNone/>
              <a:defRPr sz="1422" b="1"/>
            </a:lvl6pPr>
            <a:lvl7pPr marL="2438430" indent="0">
              <a:buNone/>
              <a:defRPr sz="1422" b="1"/>
            </a:lvl7pPr>
            <a:lvl8pPr marL="2844836" indent="0">
              <a:buNone/>
              <a:defRPr sz="1422" b="1"/>
            </a:lvl8pPr>
            <a:lvl9pPr marL="3251241" indent="0">
              <a:buNone/>
              <a:defRPr sz="1422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4" name="Espace réservé du texte 2"/>
          <p:cNvSpPr>
            <a:spLocks noGrp="1"/>
          </p:cNvSpPr>
          <p:nvPr>
            <p:ph type="body" idx="22"/>
          </p:nvPr>
        </p:nvSpPr>
        <p:spPr>
          <a:xfrm>
            <a:off x="976489" y="2286000"/>
            <a:ext cx="1666745" cy="364836"/>
          </a:xfrm>
          <a:solidFill>
            <a:schemeClr val="bg2">
              <a:lumMod val="75000"/>
              <a:alpha val="57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44" b="1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06405" indent="0">
              <a:buNone/>
              <a:defRPr sz="1778" b="1"/>
            </a:lvl2pPr>
            <a:lvl3pPr marL="812810" indent="0">
              <a:buNone/>
              <a:defRPr sz="1600" b="1"/>
            </a:lvl3pPr>
            <a:lvl4pPr marL="1219215" indent="0">
              <a:buNone/>
              <a:defRPr sz="1422" b="1"/>
            </a:lvl4pPr>
            <a:lvl5pPr marL="1625620" indent="0">
              <a:buNone/>
              <a:defRPr sz="1422" b="1"/>
            </a:lvl5pPr>
            <a:lvl6pPr marL="2032025" indent="0">
              <a:buNone/>
              <a:defRPr sz="1422" b="1"/>
            </a:lvl6pPr>
            <a:lvl7pPr marL="2438430" indent="0">
              <a:buNone/>
              <a:defRPr sz="1422" b="1"/>
            </a:lvl7pPr>
            <a:lvl8pPr marL="2844836" indent="0">
              <a:buNone/>
              <a:defRPr sz="1422" b="1"/>
            </a:lvl8pPr>
            <a:lvl9pPr marL="3251241" indent="0">
              <a:buNone/>
              <a:defRPr sz="1422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2" name="Rectangle 4"/>
          <p:cNvSpPr>
            <a:spLocks noGrp="1" noChangeArrowheads="1"/>
          </p:cNvSpPr>
          <p:nvPr>
            <p:ph type="sldNum" sz="quarter" idx="23"/>
          </p:nvPr>
        </p:nvSpPr>
        <p:spPr>
          <a:xfrm>
            <a:off x="7239000" y="6572190"/>
            <a:ext cx="1905000" cy="28581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812810" eaLnBrk="1" hangingPunct="1"/>
            <a:fld id="{471EFDFF-5560-4718-B9AD-ECA4711B4C3F}" type="slidenum">
              <a:rPr lang="fr-FR" sz="711" b="1" i="1" smtClean="0">
                <a:solidFill>
                  <a:srgbClr val="000066"/>
                </a:solidFill>
                <a:latin typeface="Arial" charset="0"/>
              </a:rPr>
              <a:pPr defTabSz="812810" eaLnBrk="1" hangingPunct="1"/>
              <a:t>‹N°›</a:t>
            </a:fld>
            <a:endParaRPr lang="fr-FR" sz="711" b="1" i="1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13" name="Espace réservé du contenu 3"/>
          <p:cNvSpPr>
            <a:spLocks noGrp="1"/>
          </p:cNvSpPr>
          <p:nvPr>
            <p:ph sz="half" idx="24"/>
          </p:nvPr>
        </p:nvSpPr>
        <p:spPr>
          <a:xfrm>
            <a:off x="6195065" y="3648005"/>
            <a:ext cx="2773957" cy="1571212"/>
          </a:xfrm>
          <a:solidFill>
            <a:schemeClr val="bg1">
              <a:lumMod val="9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tIns="432000" anchor="t"/>
          <a:lstStyle>
            <a:lvl1pPr>
              <a:spcBef>
                <a:spcPts val="1067"/>
              </a:spcBef>
              <a:defRPr sz="1067"/>
            </a:lvl1pPr>
            <a:lvl2pPr>
              <a:spcBef>
                <a:spcPts val="356"/>
              </a:spcBef>
              <a:defRPr sz="978"/>
            </a:lvl2pPr>
            <a:lvl3pPr>
              <a:defRPr sz="1067"/>
            </a:lvl3pPr>
            <a:lvl4pPr>
              <a:defRPr sz="978"/>
            </a:lvl4pPr>
            <a:lvl5pPr>
              <a:defRPr sz="978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6" name="Espace réservé du texte 2"/>
          <p:cNvSpPr>
            <a:spLocks noGrp="1"/>
          </p:cNvSpPr>
          <p:nvPr>
            <p:ph type="body" idx="25"/>
          </p:nvPr>
        </p:nvSpPr>
        <p:spPr>
          <a:xfrm>
            <a:off x="6195067" y="3648005"/>
            <a:ext cx="1666745" cy="446752"/>
          </a:xfrm>
          <a:solidFill>
            <a:schemeClr val="bg2">
              <a:lumMod val="75000"/>
              <a:alpha val="57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marR="0" indent="0" algn="ctr" defTabSz="812810" rtl="0" eaLnBrk="1" fontAlgn="base" latinLnBrk="0" hangingPunct="1">
              <a:lnSpc>
                <a:spcPct val="100000"/>
              </a:lnSpc>
              <a:spcBef>
                <a:spcPct val="100000"/>
              </a:spcBef>
              <a:spcAft>
                <a:spcPct val="0"/>
              </a:spcAft>
              <a:buClr>
                <a:srgbClr val="BD1B1B"/>
              </a:buClr>
              <a:buSzTx/>
              <a:buFont typeface="Wingdings" pitchFamily="2" charset="2"/>
              <a:buNone/>
              <a:tabLst/>
              <a:defRPr sz="1244" b="1" i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06405" indent="0">
              <a:buNone/>
              <a:defRPr sz="1778" b="1"/>
            </a:lvl2pPr>
            <a:lvl3pPr marL="812810" indent="0">
              <a:buNone/>
              <a:defRPr sz="1600" b="1"/>
            </a:lvl3pPr>
            <a:lvl4pPr marL="1219215" indent="0">
              <a:buNone/>
              <a:defRPr sz="1422" b="1"/>
            </a:lvl4pPr>
            <a:lvl5pPr marL="1625620" indent="0">
              <a:buNone/>
              <a:defRPr sz="1422" b="1"/>
            </a:lvl5pPr>
            <a:lvl6pPr marL="2032025" indent="0">
              <a:buNone/>
              <a:defRPr sz="1422" b="1"/>
            </a:lvl6pPr>
            <a:lvl7pPr marL="2438430" indent="0">
              <a:buNone/>
              <a:defRPr sz="1422" b="1"/>
            </a:lvl7pPr>
            <a:lvl8pPr marL="2844836" indent="0">
              <a:buNone/>
              <a:defRPr sz="1422" b="1"/>
            </a:lvl8pPr>
            <a:lvl9pPr marL="3251241" indent="0">
              <a:buNone/>
              <a:defRPr sz="1422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1150167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che ac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contenu 3"/>
          <p:cNvSpPr>
            <a:spLocks noGrp="1"/>
          </p:cNvSpPr>
          <p:nvPr>
            <p:ph sz="half" idx="13"/>
          </p:nvPr>
        </p:nvSpPr>
        <p:spPr>
          <a:xfrm>
            <a:off x="5118625" y="1365251"/>
            <a:ext cx="3769967" cy="1752453"/>
          </a:xfrm>
          <a:solidFill>
            <a:schemeClr val="bg1">
              <a:lumMod val="9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tIns="432000" anchor="t"/>
          <a:lstStyle>
            <a:lvl1pPr>
              <a:spcBef>
                <a:spcPts val="533"/>
              </a:spcBef>
              <a:defRPr sz="1067"/>
            </a:lvl1pPr>
            <a:lvl2pPr>
              <a:spcBef>
                <a:spcPts val="356"/>
              </a:spcBef>
              <a:defRPr sz="978"/>
            </a:lvl2pPr>
            <a:lvl3pPr>
              <a:defRPr sz="1067"/>
            </a:lvl3pPr>
            <a:lvl4pPr>
              <a:defRPr sz="978"/>
            </a:lvl4pPr>
            <a:lvl5pPr>
              <a:defRPr sz="978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0391"/>
            <a:ext cx="7435273" cy="893618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982133" y="3244704"/>
            <a:ext cx="4026023" cy="3211510"/>
          </a:xfrm>
          <a:solidFill>
            <a:schemeClr val="bg1">
              <a:lumMod val="9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tIns="432000" anchor="t"/>
          <a:lstStyle>
            <a:lvl1pPr>
              <a:spcBef>
                <a:spcPts val="533"/>
              </a:spcBef>
              <a:defRPr sz="1067"/>
            </a:lvl1pPr>
            <a:lvl2pPr>
              <a:spcBef>
                <a:spcPts val="356"/>
              </a:spcBef>
              <a:defRPr sz="978"/>
            </a:lvl2pPr>
            <a:lvl3pPr>
              <a:spcBef>
                <a:spcPts val="356"/>
              </a:spcBef>
              <a:defRPr sz="933"/>
            </a:lvl3pPr>
            <a:lvl4pPr>
              <a:spcBef>
                <a:spcPts val="356"/>
              </a:spcBef>
              <a:defRPr sz="889"/>
            </a:lvl4pPr>
            <a:lvl5pPr>
              <a:spcBef>
                <a:spcPts val="356"/>
              </a:spcBef>
              <a:defRPr sz="889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18625" y="3244703"/>
            <a:ext cx="3769967" cy="3213098"/>
          </a:xfrm>
          <a:solidFill>
            <a:schemeClr val="bg1">
              <a:lumMod val="9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tIns="432000" anchor="t"/>
          <a:lstStyle>
            <a:lvl1pPr>
              <a:spcBef>
                <a:spcPts val="533"/>
              </a:spcBef>
              <a:defRPr sz="1067"/>
            </a:lvl1pPr>
            <a:lvl2pPr>
              <a:spcBef>
                <a:spcPts val="356"/>
              </a:spcBef>
              <a:defRPr sz="978"/>
            </a:lvl2pPr>
            <a:lvl3pPr>
              <a:spcBef>
                <a:spcPts val="356"/>
              </a:spcBef>
              <a:defRPr sz="933"/>
            </a:lvl3pPr>
            <a:lvl4pPr>
              <a:defRPr sz="889"/>
            </a:lvl4pPr>
            <a:lvl5pPr>
              <a:defRPr sz="889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7" name="Espace réservé du contenu 2"/>
          <p:cNvSpPr>
            <a:spLocks noGrp="1"/>
          </p:cNvSpPr>
          <p:nvPr>
            <p:ph sz="half" idx="12"/>
          </p:nvPr>
        </p:nvSpPr>
        <p:spPr>
          <a:xfrm>
            <a:off x="982135" y="1365251"/>
            <a:ext cx="4026022" cy="1752452"/>
          </a:xfrm>
          <a:solidFill>
            <a:schemeClr val="bg1">
              <a:lumMod val="9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tIns="432000" anchor="t"/>
          <a:lstStyle>
            <a:lvl1pPr>
              <a:spcBef>
                <a:spcPts val="533"/>
              </a:spcBef>
              <a:defRPr sz="1067"/>
            </a:lvl1pPr>
            <a:lvl2pPr>
              <a:spcBef>
                <a:spcPts val="356"/>
              </a:spcBef>
              <a:defRPr sz="978"/>
            </a:lvl2pPr>
            <a:lvl3pPr>
              <a:buNone/>
              <a:defRPr sz="1244"/>
            </a:lvl3pPr>
            <a:lvl4pPr>
              <a:buNone/>
              <a:defRPr sz="1067"/>
            </a:lvl4pPr>
            <a:lvl5pPr>
              <a:defRPr sz="1067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2" name="Espace réservé du texte 2"/>
          <p:cNvSpPr>
            <a:spLocks noGrp="1"/>
          </p:cNvSpPr>
          <p:nvPr>
            <p:ph type="body" idx="15"/>
          </p:nvPr>
        </p:nvSpPr>
        <p:spPr>
          <a:xfrm>
            <a:off x="982136" y="1365251"/>
            <a:ext cx="2493485" cy="364836"/>
          </a:xfrm>
          <a:solidFill>
            <a:schemeClr val="bg2">
              <a:lumMod val="75000"/>
              <a:alpha val="57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44" b="1" i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06405" indent="0">
              <a:buNone/>
              <a:defRPr sz="1778" b="1"/>
            </a:lvl2pPr>
            <a:lvl3pPr marL="812810" indent="0">
              <a:buNone/>
              <a:defRPr sz="1600" b="1"/>
            </a:lvl3pPr>
            <a:lvl4pPr marL="1219215" indent="0">
              <a:buNone/>
              <a:defRPr sz="1422" b="1"/>
            </a:lvl4pPr>
            <a:lvl5pPr marL="1625620" indent="0">
              <a:buNone/>
              <a:defRPr sz="1422" b="1"/>
            </a:lvl5pPr>
            <a:lvl6pPr marL="2032025" indent="0">
              <a:buNone/>
              <a:defRPr sz="1422" b="1"/>
            </a:lvl6pPr>
            <a:lvl7pPr marL="2438430" indent="0">
              <a:buNone/>
              <a:defRPr sz="1422" b="1"/>
            </a:lvl7pPr>
            <a:lvl8pPr marL="2844836" indent="0">
              <a:buNone/>
              <a:defRPr sz="1422" b="1"/>
            </a:lvl8pPr>
            <a:lvl9pPr marL="3251241" indent="0">
              <a:buNone/>
              <a:defRPr sz="1422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4" name="Espace réservé du texte 2"/>
          <p:cNvSpPr>
            <a:spLocks noGrp="1"/>
          </p:cNvSpPr>
          <p:nvPr>
            <p:ph type="body" idx="17"/>
          </p:nvPr>
        </p:nvSpPr>
        <p:spPr>
          <a:xfrm>
            <a:off x="5118623" y="1365251"/>
            <a:ext cx="2493485" cy="364836"/>
          </a:xfrm>
          <a:solidFill>
            <a:schemeClr val="bg2">
              <a:lumMod val="75000"/>
              <a:alpha val="57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marR="0" indent="0" algn="ctr" defTabSz="812810" rtl="0" eaLnBrk="1" fontAlgn="base" latinLnBrk="0" hangingPunct="1">
              <a:lnSpc>
                <a:spcPct val="100000"/>
              </a:lnSpc>
              <a:spcBef>
                <a:spcPct val="100000"/>
              </a:spcBef>
              <a:spcAft>
                <a:spcPct val="0"/>
              </a:spcAft>
              <a:buClr>
                <a:srgbClr val="BD1B1B"/>
              </a:buClr>
              <a:buSzTx/>
              <a:buFont typeface="Wingdings" pitchFamily="2" charset="2"/>
              <a:buNone/>
              <a:tabLst/>
              <a:defRPr lang="fr-FR" sz="1244" b="1" i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06405" indent="0">
              <a:buNone/>
              <a:defRPr sz="1778" b="1"/>
            </a:lvl2pPr>
            <a:lvl3pPr marL="812810" indent="0">
              <a:buNone/>
              <a:defRPr sz="1600" b="1"/>
            </a:lvl3pPr>
            <a:lvl4pPr marL="1219215" indent="0">
              <a:buNone/>
              <a:defRPr sz="1422" b="1"/>
            </a:lvl4pPr>
            <a:lvl5pPr marL="1625620" indent="0">
              <a:buNone/>
              <a:defRPr sz="1422" b="1"/>
            </a:lvl5pPr>
            <a:lvl6pPr marL="2032025" indent="0">
              <a:buNone/>
              <a:defRPr sz="1422" b="1"/>
            </a:lvl6pPr>
            <a:lvl7pPr marL="2438430" indent="0">
              <a:buNone/>
              <a:defRPr sz="1422" b="1"/>
            </a:lvl7pPr>
            <a:lvl8pPr marL="2844836" indent="0">
              <a:buNone/>
              <a:defRPr sz="1422" b="1"/>
            </a:lvl8pPr>
            <a:lvl9pPr marL="3251241" indent="0">
              <a:buNone/>
              <a:defRPr sz="1422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5" name="Espace réservé du texte 2"/>
          <p:cNvSpPr>
            <a:spLocks noGrp="1"/>
          </p:cNvSpPr>
          <p:nvPr>
            <p:ph type="body" idx="18"/>
          </p:nvPr>
        </p:nvSpPr>
        <p:spPr>
          <a:xfrm>
            <a:off x="5118623" y="3244703"/>
            <a:ext cx="2493485" cy="364836"/>
          </a:xfrm>
          <a:solidFill>
            <a:schemeClr val="bg2">
              <a:lumMod val="75000"/>
              <a:alpha val="57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marR="0" indent="0" algn="ctr" defTabSz="812810" rtl="0" eaLnBrk="1" fontAlgn="base" latinLnBrk="0" hangingPunct="1">
              <a:lnSpc>
                <a:spcPct val="100000"/>
              </a:lnSpc>
              <a:spcBef>
                <a:spcPct val="100000"/>
              </a:spcBef>
              <a:spcAft>
                <a:spcPct val="0"/>
              </a:spcAft>
              <a:buClr>
                <a:srgbClr val="BD1B1B"/>
              </a:buClr>
              <a:buSzTx/>
              <a:buFont typeface="Wingdings" pitchFamily="2" charset="2"/>
              <a:buNone/>
              <a:tabLst/>
              <a:defRPr sz="1244" b="1" i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06405" indent="0">
              <a:buNone/>
              <a:defRPr sz="1778" b="1"/>
            </a:lvl2pPr>
            <a:lvl3pPr marL="812810" indent="0">
              <a:buNone/>
              <a:defRPr sz="1600" b="1"/>
            </a:lvl3pPr>
            <a:lvl4pPr marL="1219215" indent="0">
              <a:buNone/>
              <a:defRPr sz="1422" b="1"/>
            </a:lvl4pPr>
            <a:lvl5pPr marL="1625620" indent="0">
              <a:buNone/>
              <a:defRPr sz="1422" b="1"/>
            </a:lvl5pPr>
            <a:lvl6pPr marL="2032025" indent="0">
              <a:buNone/>
              <a:defRPr sz="1422" b="1"/>
            </a:lvl6pPr>
            <a:lvl7pPr marL="2438430" indent="0">
              <a:buNone/>
              <a:defRPr sz="1422" b="1"/>
            </a:lvl7pPr>
            <a:lvl8pPr marL="2844836" indent="0">
              <a:buNone/>
              <a:defRPr sz="1422" b="1"/>
            </a:lvl8pPr>
            <a:lvl9pPr marL="3251241" indent="0">
              <a:buNone/>
              <a:defRPr sz="1422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6" name="Espace réservé du texte 2"/>
          <p:cNvSpPr>
            <a:spLocks noGrp="1"/>
          </p:cNvSpPr>
          <p:nvPr>
            <p:ph type="body" idx="19"/>
          </p:nvPr>
        </p:nvSpPr>
        <p:spPr>
          <a:xfrm>
            <a:off x="982136" y="3244703"/>
            <a:ext cx="2493485" cy="364836"/>
          </a:xfrm>
          <a:solidFill>
            <a:schemeClr val="bg2">
              <a:lumMod val="75000"/>
              <a:alpha val="57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44" b="1" i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06405" indent="0">
              <a:buNone/>
              <a:defRPr sz="1778" b="1"/>
            </a:lvl2pPr>
            <a:lvl3pPr marL="812810" indent="0">
              <a:buNone/>
              <a:defRPr sz="1600" b="1"/>
            </a:lvl3pPr>
            <a:lvl4pPr marL="1219215" indent="0">
              <a:buNone/>
              <a:defRPr sz="1422" b="1"/>
            </a:lvl4pPr>
            <a:lvl5pPr marL="1625620" indent="0">
              <a:buNone/>
              <a:defRPr sz="1422" b="1"/>
            </a:lvl5pPr>
            <a:lvl6pPr marL="2032025" indent="0">
              <a:buNone/>
              <a:defRPr sz="1422" b="1"/>
            </a:lvl6pPr>
            <a:lvl7pPr marL="2438430" indent="0">
              <a:buNone/>
              <a:defRPr sz="1422" b="1"/>
            </a:lvl7pPr>
            <a:lvl8pPr marL="2844836" indent="0">
              <a:buNone/>
              <a:defRPr sz="1422" b="1"/>
            </a:lvl8pPr>
            <a:lvl9pPr marL="3251241" indent="0">
              <a:buNone/>
              <a:defRPr sz="1422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3" name="Espace réservé du texte 5"/>
          <p:cNvSpPr>
            <a:spLocks noGrp="1"/>
          </p:cNvSpPr>
          <p:nvPr>
            <p:ph type="body" sz="quarter" idx="20"/>
          </p:nvPr>
        </p:nvSpPr>
        <p:spPr>
          <a:xfrm>
            <a:off x="210514" y="6861"/>
            <a:ext cx="2926872" cy="201722"/>
          </a:xfrm>
          <a:noFill/>
          <a:ln>
            <a:noFill/>
          </a:ln>
        </p:spPr>
        <p:txBody>
          <a:bodyPr wrap="square" anchor="ctr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fr-FR" sz="711" b="1" i="1" kern="1200" dirty="0" smtClean="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4pPr algn="l">
              <a:defRPr/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fr-FR" sz="711" b="1" i="1" kern="1200" dirty="0" smtClean="0">
                <a:solidFill>
                  <a:srgbClr val="000066"/>
                </a:solidFill>
                <a:latin typeface="Arial" charset="0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21"/>
          </p:nvPr>
        </p:nvSpPr>
        <p:spPr>
          <a:xfrm>
            <a:off x="7239000" y="6572190"/>
            <a:ext cx="1905000" cy="28581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812810" eaLnBrk="1" hangingPunct="1">
              <a:defRPr/>
            </a:pPr>
            <a:fld id="{FC6B15A8-9745-48E9-A880-C556597BB7EE}" type="slidenum">
              <a:rPr lang="fr-FR" sz="711" b="1" i="1" smtClean="0">
                <a:solidFill>
                  <a:srgbClr val="000066"/>
                </a:solidFill>
                <a:latin typeface="Arial" charset="0"/>
              </a:rPr>
              <a:pPr defTabSz="812810" eaLnBrk="1" hangingPunct="1">
                <a:defRPr/>
              </a:pPr>
              <a:t>‹N°›</a:t>
            </a:fld>
            <a:endParaRPr lang="fr-FR" sz="711" b="1" i="1" dirty="0">
              <a:solidFill>
                <a:srgbClr val="000066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1163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ash report heb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contenu 3"/>
          <p:cNvSpPr>
            <a:spLocks noGrp="1"/>
          </p:cNvSpPr>
          <p:nvPr>
            <p:ph sz="half" idx="13"/>
          </p:nvPr>
        </p:nvSpPr>
        <p:spPr>
          <a:xfrm>
            <a:off x="4986107" y="1365250"/>
            <a:ext cx="3896402" cy="2484000"/>
          </a:xfrm>
          <a:solidFill>
            <a:schemeClr val="bg1">
              <a:lumMod val="9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tIns="432000" anchor="t"/>
          <a:lstStyle>
            <a:lvl1pPr>
              <a:spcBef>
                <a:spcPts val="533"/>
              </a:spcBef>
              <a:defRPr sz="1422"/>
            </a:lvl1pPr>
            <a:lvl2pPr>
              <a:spcBef>
                <a:spcPts val="356"/>
              </a:spcBef>
              <a:defRPr sz="1244"/>
            </a:lvl2pPr>
            <a:lvl3pPr>
              <a:defRPr sz="1067"/>
            </a:lvl3pPr>
            <a:lvl4pPr>
              <a:defRPr sz="978"/>
            </a:lvl4pPr>
            <a:lvl5pPr>
              <a:defRPr sz="978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0391"/>
            <a:ext cx="7435273" cy="893618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982134" y="3926069"/>
            <a:ext cx="3896402" cy="2484000"/>
          </a:xfrm>
          <a:solidFill>
            <a:schemeClr val="bg1">
              <a:lumMod val="9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tIns="432000" anchor="t"/>
          <a:lstStyle>
            <a:lvl1pPr>
              <a:spcBef>
                <a:spcPts val="533"/>
              </a:spcBef>
              <a:defRPr sz="1422"/>
            </a:lvl1pPr>
            <a:lvl2pPr>
              <a:spcBef>
                <a:spcPts val="356"/>
              </a:spcBef>
              <a:defRPr sz="1244"/>
            </a:lvl2pPr>
            <a:lvl3pPr>
              <a:spcBef>
                <a:spcPts val="356"/>
              </a:spcBef>
              <a:defRPr sz="1067"/>
            </a:lvl3pPr>
            <a:lvl4pPr>
              <a:spcBef>
                <a:spcPts val="356"/>
              </a:spcBef>
              <a:defRPr sz="978"/>
            </a:lvl4pPr>
            <a:lvl5pPr>
              <a:spcBef>
                <a:spcPts val="356"/>
              </a:spcBef>
              <a:defRPr sz="978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91752" y="3926069"/>
            <a:ext cx="3896402" cy="2484000"/>
          </a:xfrm>
          <a:solidFill>
            <a:schemeClr val="bg1">
              <a:lumMod val="9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tIns="432000" anchor="t"/>
          <a:lstStyle>
            <a:lvl1pPr>
              <a:spcBef>
                <a:spcPts val="533"/>
              </a:spcBef>
              <a:defRPr sz="1422"/>
            </a:lvl1pPr>
            <a:lvl2pPr>
              <a:spcBef>
                <a:spcPts val="356"/>
              </a:spcBef>
              <a:defRPr sz="1244"/>
            </a:lvl2pPr>
            <a:lvl3pPr>
              <a:spcBef>
                <a:spcPts val="356"/>
              </a:spcBef>
              <a:defRPr sz="1067"/>
            </a:lvl3pPr>
            <a:lvl4pPr>
              <a:defRPr sz="889"/>
            </a:lvl4pPr>
            <a:lvl5pPr>
              <a:defRPr sz="889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7" name="Espace réservé du contenu 2"/>
          <p:cNvSpPr>
            <a:spLocks noGrp="1"/>
          </p:cNvSpPr>
          <p:nvPr>
            <p:ph sz="half" idx="12"/>
          </p:nvPr>
        </p:nvSpPr>
        <p:spPr>
          <a:xfrm>
            <a:off x="976490" y="1365250"/>
            <a:ext cx="3896402" cy="2484000"/>
          </a:xfrm>
          <a:solidFill>
            <a:schemeClr val="bg1">
              <a:lumMod val="9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tIns="432000" anchor="t"/>
          <a:lstStyle>
            <a:lvl1pPr>
              <a:spcBef>
                <a:spcPts val="533"/>
              </a:spcBef>
              <a:defRPr sz="1422"/>
            </a:lvl1pPr>
            <a:lvl2pPr>
              <a:spcBef>
                <a:spcPts val="356"/>
              </a:spcBef>
              <a:defRPr sz="1244"/>
            </a:lvl2pPr>
            <a:lvl3pPr>
              <a:defRPr sz="1244"/>
            </a:lvl3pPr>
            <a:lvl4pPr>
              <a:defRPr sz="1067"/>
            </a:lvl4pPr>
            <a:lvl5pPr>
              <a:defRPr sz="1067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7" name="Espace réservé du texte 2"/>
          <p:cNvSpPr>
            <a:spLocks noGrp="1"/>
          </p:cNvSpPr>
          <p:nvPr>
            <p:ph type="body" idx="15"/>
          </p:nvPr>
        </p:nvSpPr>
        <p:spPr>
          <a:xfrm>
            <a:off x="976489" y="1369802"/>
            <a:ext cx="3896837" cy="364836"/>
          </a:xfrm>
          <a:solidFill>
            <a:schemeClr val="bg2">
              <a:lumMod val="75000"/>
              <a:alpha val="57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marR="0" indent="0" algn="ctr" defTabSz="812810" rtl="0" eaLnBrk="1" fontAlgn="base" latinLnBrk="0" hangingPunct="1">
              <a:lnSpc>
                <a:spcPct val="100000"/>
              </a:lnSpc>
              <a:spcBef>
                <a:spcPct val="100000"/>
              </a:spcBef>
              <a:spcAft>
                <a:spcPct val="0"/>
              </a:spcAft>
              <a:buClr>
                <a:srgbClr val="BD1B1B"/>
              </a:buClr>
              <a:buSzTx/>
              <a:buFont typeface="Wingdings" pitchFamily="2" charset="2"/>
              <a:buNone/>
              <a:tabLst/>
              <a:defRPr sz="1244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06405" indent="0">
              <a:buNone/>
              <a:defRPr sz="1778" b="1"/>
            </a:lvl2pPr>
            <a:lvl3pPr marL="812810" indent="0">
              <a:buNone/>
              <a:defRPr sz="1600" b="1"/>
            </a:lvl3pPr>
            <a:lvl4pPr marL="1219215" indent="0">
              <a:buNone/>
              <a:defRPr sz="1422" b="1"/>
            </a:lvl4pPr>
            <a:lvl5pPr marL="1625620" indent="0">
              <a:buNone/>
              <a:defRPr sz="1422" b="1"/>
            </a:lvl5pPr>
            <a:lvl6pPr marL="2032025" indent="0">
              <a:buNone/>
              <a:defRPr sz="1422" b="1"/>
            </a:lvl6pPr>
            <a:lvl7pPr marL="2438430" indent="0">
              <a:buNone/>
              <a:defRPr sz="1422" b="1"/>
            </a:lvl7pPr>
            <a:lvl8pPr marL="2844836" indent="0">
              <a:buNone/>
              <a:defRPr sz="1422" b="1"/>
            </a:lvl8pPr>
            <a:lvl9pPr marL="3251241" indent="0">
              <a:buNone/>
              <a:defRPr sz="1422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8" name="Espace réservé du texte 2"/>
          <p:cNvSpPr>
            <a:spLocks noGrp="1"/>
          </p:cNvSpPr>
          <p:nvPr>
            <p:ph type="body" idx="17"/>
          </p:nvPr>
        </p:nvSpPr>
        <p:spPr>
          <a:xfrm>
            <a:off x="4986108" y="1370378"/>
            <a:ext cx="3896837" cy="364836"/>
          </a:xfrm>
          <a:solidFill>
            <a:schemeClr val="bg2">
              <a:lumMod val="75000"/>
              <a:alpha val="57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marR="0" indent="0" algn="ctr" defTabSz="812810" rtl="0" eaLnBrk="1" fontAlgn="base" latinLnBrk="0" hangingPunct="1">
              <a:lnSpc>
                <a:spcPct val="100000"/>
              </a:lnSpc>
              <a:spcBef>
                <a:spcPct val="100000"/>
              </a:spcBef>
              <a:spcAft>
                <a:spcPct val="0"/>
              </a:spcAft>
              <a:buClr>
                <a:srgbClr val="BD1B1B"/>
              </a:buClr>
              <a:buSzTx/>
              <a:buFont typeface="Wingdings" pitchFamily="2" charset="2"/>
              <a:buNone/>
              <a:tabLst>
                <a:tab pos="7023188" algn="l"/>
                <a:tab pos="7494505" algn="r"/>
              </a:tabLst>
              <a:defRPr sz="1244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06405" indent="0">
              <a:buNone/>
              <a:defRPr sz="1778" b="1"/>
            </a:lvl2pPr>
            <a:lvl3pPr marL="812810" indent="0">
              <a:buNone/>
              <a:defRPr sz="1600" b="1"/>
            </a:lvl3pPr>
            <a:lvl4pPr marL="1219215" indent="0">
              <a:buNone/>
              <a:defRPr sz="1422" b="1"/>
            </a:lvl4pPr>
            <a:lvl5pPr marL="1625620" indent="0">
              <a:buNone/>
              <a:defRPr sz="1422" b="1"/>
            </a:lvl5pPr>
            <a:lvl6pPr marL="2032025" indent="0">
              <a:buNone/>
              <a:defRPr sz="1422" b="1"/>
            </a:lvl6pPr>
            <a:lvl7pPr marL="2438430" indent="0">
              <a:buNone/>
              <a:defRPr sz="1422" b="1"/>
            </a:lvl7pPr>
            <a:lvl8pPr marL="2844836" indent="0">
              <a:buNone/>
              <a:defRPr sz="1422" b="1"/>
            </a:lvl8pPr>
            <a:lvl9pPr marL="3251241" indent="0">
              <a:buNone/>
              <a:defRPr sz="1422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9" name="Espace réservé du texte 2"/>
          <p:cNvSpPr>
            <a:spLocks noGrp="1"/>
          </p:cNvSpPr>
          <p:nvPr>
            <p:ph type="body" idx="18"/>
          </p:nvPr>
        </p:nvSpPr>
        <p:spPr>
          <a:xfrm>
            <a:off x="4991752" y="3926070"/>
            <a:ext cx="3896837" cy="364836"/>
          </a:xfrm>
          <a:solidFill>
            <a:schemeClr val="bg2">
              <a:lumMod val="75000"/>
              <a:alpha val="57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marR="0" indent="0" algn="ctr" defTabSz="812810" rtl="0" eaLnBrk="1" fontAlgn="base" latinLnBrk="0" hangingPunct="1">
              <a:lnSpc>
                <a:spcPct val="100000"/>
              </a:lnSpc>
              <a:spcBef>
                <a:spcPct val="100000"/>
              </a:spcBef>
              <a:spcAft>
                <a:spcPct val="0"/>
              </a:spcAft>
              <a:buClr>
                <a:srgbClr val="BD1B1B"/>
              </a:buClr>
              <a:buSzTx/>
              <a:buFont typeface="Wingdings" pitchFamily="2" charset="2"/>
              <a:buNone/>
              <a:tabLst>
                <a:tab pos="7023188" algn="l"/>
                <a:tab pos="7494505" algn="r"/>
              </a:tabLst>
              <a:defRPr sz="1244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06405" indent="0">
              <a:buNone/>
              <a:defRPr sz="1778" b="1"/>
            </a:lvl2pPr>
            <a:lvl3pPr marL="812810" indent="0">
              <a:buNone/>
              <a:defRPr sz="1600" b="1"/>
            </a:lvl3pPr>
            <a:lvl4pPr marL="1219215" indent="0">
              <a:buNone/>
              <a:defRPr sz="1422" b="1"/>
            </a:lvl4pPr>
            <a:lvl5pPr marL="1625620" indent="0">
              <a:buNone/>
              <a:defRPr sz="1422" b="1"/>
            </a:lvl5pPr>
            <a:lvl6pPr marL="2032025" indent="0">
              <a:buNone/>
              <a:defRPr sz="1422" b="1"/>
            </a:lvl6pPr>
            <a:lvl7pPr marL="2438430" indent="0">
              <a:buNone/>
              <a:defRPr sz="1422" b="1"/>
            </a:lvl7pPr>
            <a:lvl8pPr marL="2844836" indent="0">
              <a:buNone/>
              <a:defRPr sz="1422" b="1"/>
            </a:lvl8pPr>
            <a:lvl9pPr marL="3251241" indent="0">
              <a:buNone/>
              <a:defRPr sz="1422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30" name="Espace réservé du texte 2"/>
          <p:cNvSpPr>
            <a:spLocks noGrp="1"/>
          </p:cNvSpPr>
          <p:nvPr>
            <p:ph type="body" idx="19"/>
          </p:nvPr>
        </p:nvSpPr>
        <p:spPr>
          <a:xfrm>
            <a:off x="982134" y="3926070"/>
            <a:ext cx="3896837" cy="364836"/>
          </a:xfrm>
          <a:solidFill>
            <a:schemeClr val="bg2">
              <a:lumMod val="75000"/>
              <a:alpha val="57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44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06405" indent="0">
              <a:buNone/>
              <a:defRPr sz="1778" b="1"/>
            </a:lvl2pPr>
            <a:lvl3pPr marL="812810" indent="0">
              <a:buNone/>
              <a:defRPr sz="1600" b="1"/>
            </a:lvl3pPr>
            <a:lvl4pPr marL="1219215" indent="0">
              <a:buNone/>
              <a:defRPr sz="1422" b="1"/>
            </a:lvl4pPr>
            <a:lvl5pPr marL="1625620" indent="0">
              <a:buNone/>
              <a:defRPr sz="1422" b="1"/>
            </a:lvl5pPr>
            <a:lvl6pPr marL="2032025" indent="0">
              <a:buNone/>
              <a:defRPr sz="1422" b="1"/>
            </a:lvl6pPr>
            <a:lvl7pPr marL="2438430" indent="0">
              <a:buNone/>
              <a:defRPr sz="1422" b="1"/>
            </a:lvl7pPr>
            <a:lvl8pPr marL="2844836" indent="0">
              <a:buNone/>
              <a:defRPr sz="1422" b="1"/>
            </a:lvl8pPr>
            <a:lvl9pPr marL="3251241" indent="0">
              <a:buNone/>
              <a:defRPr sz="1422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3" name="Espace réservé du texte 5"/>
          <p:cNvSpPr>
            <a:spLocks noGrp="1"/>
          </p:cNvSpPr>
          <p:nvPr>
            <p:ph type="body" sz="quarter" idx="20"/>
          </p:nvPr>
        </p:nvSpPr>
        <p:spPr>
          <a:xfrm>
            <a:off x="201279" y="6861"/>
            <a:ext cx="2551060" cy="201722"/>
          </a:xfrm>
          <a:noFill/>
          <a:ln>
            <a:noFill/>
          </a:ln>
        </p:spPr>
        <p:txBody>
          <a:bodyPr wrap="square" anchor="ctr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fr-FR" sz="711" b="1" i="1" kern="1200" dirty="0" smtClean="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4pPr algn="l">
              <a:defRPr/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fr-FR" sz="711" b="1" i="1" kern="1200" dirty="0" smtClean="0">
                <a:solidFill>
                  <a:srgbClr val="000066"/>
                </a:solidFill>
                <a:latin typeface="Arial" charset="0"/>
                <a:ea typeface="+mn-ea"/>
                <a:cs typeface="+mn-cs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21"/>
          </p:nvPr>
        </p:nvSpPr>
        <p:spPr>
          <a:xfrm>
            <a:off x="7239000" y="6572190"/>
            <a:ext cx="1905000" cy="28581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812810" eaLnBrk="1" hangingPunct="1">
              <a:defRPr/>
            </a:pPr>
            <a:fld id="{FFE7DF0C-5DB2-4830-9D8C-3E07751D3981}" type="slidenum">
              <a:rPr lang="fr-FR" sz="711" b="1" i="1" smtClean="0">
                <a:solidFill>
                  <a:srgbClr val="000066"/>
                </a:solidFill>
                <a:latin typeface="Arial" charset="0"/>
              </a:rPr>
              <a:pPr defTabSz="812810" eaLnBrk="1" hangingPunct="1">
                <a:defRPr/>
              </a:pPr>
              <a:t>‹N°›</a:t>
            </a:fld>
            <a:endParaRPr lang="fr-FR" sz="711" b="1" i="1" dirty="0">
              <a:solidFill>
                <a:srgbClr val="000066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7180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0391"/>
            <a:ext cx="7435273" cy="893618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>
          <a:xfrm>
            <a:off x="7239000" y="6572190"/>
            <a:ext cx="1905000" cy="285811"/>
          </a:xfrm>
          <a:prstGeom prst="rect">
            <a:avLst/>
          </a:prstGeom>
        </p:spPr>
        <p:txBody>
          <a:bodyPr/>
          <a:lstStyle/>
          <a:p>
            <a:pPr defTabSz="812810" eaLnBrk="1" hangingPunct="1">
              <a:defRPr/>
            </a:pPr>
            <a:fld id="{C3E720D9-2169-456B-8926-04EE18ECCEBA}" type="slidenum">
              <a:rPr lang="fr-FR" sz="711" b="1" i="1" smtClean="0">
                <a:solidFill>
                  <a:srgbClr val="000066"/>
                </a:solidFill>
                <a:latin typeface="Arial" charset="0"/>
              </a:rPr>
              <a:pPr defTabSz="812810" eaLnBrk="1" hangingPunct="1">
                <a:defRPr/>
              </a:pPr>
              <a:t>‹N°›</a:t>
            </a:fld>
            <a:endParaRPr lang="fr-FR" sz="711" b="1" i="1" dirty="0">
              <a:solidFill>
                <a:srgbClr val="000066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85008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0391"/>
            <a:ext cx="7435273" cy="893618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812810" eaLnBrk="1" hangingPunct="1">
              <a:defRPr/>
            </a:pPr>
            <a:endParaRPr lang="fr-FR" sz="711" b="1" i="1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812810" eaLnBrk="1" hangingPunct="1">
              <a:defRPr/>
            </a:pPr>
            <a:endParaRPr lang="fr-FR" sz="711" b="1" i="1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39000" y="6572190"/>
            <a:ext cx="1905000" cy="28581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812810" eaLnBrk="1" hangingPunct="1">
              <a:defRPr/>
            </a:pPr>
            <a:fld id="{FB779406-FF5A-4C49-A7E7-55409C212FD9}" type="slidenum">
              <a:rPr lang="fr-FR" sz="711" b="1" i="1" smtClean="0">
                <a:solidFill>
                  <a:srgbClr val="000066"/>
                </a:solidFill>
                <a:latin typeface="Arial" charset="0"/>
              </a:rPr>
              <a:pPr defTabSz="812810" eaLnBrk="1" hangingPunct="1">
                <a:defRPr/>
              </a:pPr>
              <a:t>‹N°›</a:t>
            </a:fld>
            <a:endParaRPr lang="fr-FR" sz="711" b="1" i="1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7663543" y="1"/>
            <a:ext cx="1480457" cy="77070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000" tIns="41600" rIns="80000" bIns="416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BE" sz="711" b="1" i="1" u="none" strike="noStrike" kern="120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91678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e de sous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46955" y="4717473"/>
            <a:ext cx="6808996" cy="904009"/>
          </a:xfrm>
        </p:spPr>
        <p:txBody>
          <a:bodyPr/>
          <a:lstStyle>
            <a:lvl1pPr marL="0" indent="0">
              <a:buFont typeface="Wingdings" pitchFamily="2" charset="2"/>
              <a:buNone/>
              <a:defRPr lang="fr-FR" sz="1778" b="1" noProof="0" dirty="0" smtClean="0">
                <a:solidFill>
                  <a:srgbClr val="336699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noProof="0"/>
              <a:t>Cliquez pour modifier le style des sous-titres du masque</a:t>
            </a:r>
            <a:endParaRPr lang="fr-FR" noProof="0" dirty="0"/>
          </a:p>
        </p:txBody>
      </p:sp>
      <p:pic>
        <p:nvPicPr>
          <p:cNvPr id="8" name="Picture 17" descr="BandoBIS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3510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746955" y="3671454"/>
            <a:ext cx="6808996" cy="990600"/>
          </a:xfrm>
          <a:prstGeom prst="rect">
            <a:avLst/>
          </a:prstGeom>
        </p:spPr>
        <p:txBody>
          <a:bodyPr/>
          <a:lstStyle>
            <a:lvl1pPr>
              <a:defRPr sz="2311"/>
            </a:lvl1pPr>
          </a:lstStyle>
          <a:p>
            <a:r>
              <a:rPr lang="fr-FR" noProof="0" dirty="0"/>
              <a:t>Cliquez pour modifier le style du titre du masque</a:t>
            </a:r>
          </a:p>
        </p:txBody>
      </p:sp>
    </p:spTree>
    <p:extLst>
      <p:ext uri="{BB962C8B-B14F-4D97-AF65-F5344CB8AC3E}">
        <p14:creationId xmlns:p14="http://schemas.microsoft.com/office/powerpoint/2010/main" val="22691008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 avec Inter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>
          <a:xfrm>
            <a:off x="474133" y="469903"/>
            <a:ext cx="7097889" cy="492125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1"/>
          </p:nvPr>
        </p:nvSpPr>
        <p:spPr>
          <a:xfrm>
            <a:off x="474135" y="200115"/>
            <a:ext cx="2345761" cy="201722"/>
          </a:xfrm>
          <a:solidFill>
            <a:schemeClr val="bg1"/>
          </a:solidFill>
          <a:ln>
            <a:noFill/>
          </a:ln>
        </p:spPr>
        <p:txBody>
          <a:bodyPr wrap="none" lIns="36000" rIns="36000" anchor="ctr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fr-FR" sz="711" b="1" i="1" kern="1200" dirty="0" smtClean="0">
                <a:solidFill>
                  <a:srgbClr val="000066"/>
                </a:solidFill>
                <a:latin typeface="Arial" charset="0"/>
                <a:ea typeface="+mn-ea"/>
                <a:cs typeface="+mn-cs"/>
              </a:defRPr>
            </a:lvl1pPr>
            <a:lvl4pPr algn="l">
              <a:defRPr/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fr-FR" sz="711" b="1" i="1" kern="1200" dirty="0" smtClean="0">
                <a:solidFill>
                  <a:srgbClr val="000066"/>
                </a:solidFill>
                <a:latin typeface="Arial" charset="0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u numéro de diapositiv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39000" y="6572190"/>
            <a:ext cx="1905000" cy="28581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812810" eaLnBrk="1" hangingPunct="1"/>
            <a:fld id="{471EFDFF-5560-4718-B9AD-ECA4711B4C3F}" type="slidenum">
              <a:rPr lang="fr-FR" sz="711" b="1" i="1" smtClean="0">
                <a:solidFill>
                  <a:srgbClr val="000066"/>
                </a:solidFill>
                <a:latin typeface="Arial" charset="0"/>
              </a:rPr>
              <a:pPr defTabSz="812810" eaLnBrk="1" hangingPunct="1"/>
              <a:t>‹N°›</a:t>
            </a:fld>
            <a:endParaRPr lang="fr-FR" sz="711" b="1" i="1" dirty="0">
              <a:solidFill>
                <a:srgbClr val="000066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7758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572190"/>
            <a:ext cx="1905000" cy="28581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812810" eaLnBrk="1" hangingPunct="1">
              <a:defRPr/>
            </a:pPr>
            <a:fld id="{937F92C3-32C5-4D8A-990A-9BE4F4D37537}" type="slidenum">
              <a:rPr lang="fr-FR" sz="711" b="1" i="1" smtClean="0">
                <a:solidFill>
                  <a:srgbClr val="000066"/>
                </a:solidFill>
                <a:latin typeface="Arial" charset="0"/>
              </a:rPr>
              <a:pPr defTabSz="812810" eaLnBrk="1" hangingPunct="1">
                <a:defRPr/>
              </a:pPr>
              <a:t>‹N°›</a:t>
            </a:fld>
            <a:endParaRPr lang="fr-FR" sz="711" b="1" i="1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0" y="10391"/>
            <a:ext cx="7435273" cy="893618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fr-FR" dirty="0"/>
              <a:t>Cliquez pour modifier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536879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83E4ABF4-69A1-4274-8754-CA371B29B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42DE8-A8DA-4D3C-A109-7C72FFDFC375}" type="datetimeFigureOut">
              <a:rPr lang="fr-BE"/>
              <a:pPr>
                <a:defRPr/>
              </a:pPr>
              <a:t>05-07-19</a:t>
            </a:fld>
            <a:endParaRPr lang="fr-BE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5E84CF2F-9A75-46D1-80E3-0C7AF30CA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7E67C11D-DAF1-4583-9538-B5A2AEBA6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B271A-9111-47B0-B47E-2557B262E8DE}" type="slidenum">
              <a:rPr lang="fr-BE" altLang="fr-FR"/>
              <a:pPr>
                <a:defRPr/>
              </a:pPr>
              <a:t>‹N°›</a:t>
            </a:fld>
            <a:endParaRPr lang="fr-BE" altLang="fr-FR"/>
          </a:p>
        </p:txBody>
      </p:sp>
    </p:spTree>
    <p:extLst>
      <p:ext uri="{BB962C8B-B14F-4D97-AF65-F5344CB8AC3E}">
        <p14:creationId xmlns:p14="http://schemas.microsoft.com/office/powerpoint/2010/main" val="34970991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>
          <a:xfrm>
            <a:off x="0" y="1"/>
            <a:ext cx="7459133" cy="926123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Cliquez pour modifier le style du titre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572190"/>
            <a:ext cx="1905000" cy="28581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812810" eaLnBrk="1" hangingPunct="1"/>
            <a:fld id="{471EFDFF-5560-4718-B9AD-ECA4711B4C3F}" type="slidenum">
              <a:rPr lang="fr-FR" sz="711" b="1" i="1" smtClean="0">
                <a:solidFill>
                  <a:srgbClr val="000066"/>
                </a:solidFill>
                <a:latin typeface="Arial" charset="0"/>
              </a:rPr>
              <a:pPr defTabSz="812810" eaLnBrk="1" hangingPunct="1"/>
              <a:t>‹N°›</a:t>
            </a:fld>
            <a:endParaRPr lang="fr-FR" sz="711" b="1" i="1" dirty="0">
              <a:solidFill>
                <a:srgbClr val="000066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6541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41597" y="1198486"/>
            <a:ext cx="3870866" cy="5362112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158046" indent="-158046">
              <a:defRPr sz="1244"/>
            </a:lvl1pPr>
            <a:lvl2pPr>
              <a:defRPr sz="1067"/>
            </a:lvl2pPr>
            <a:lvl3pPr>
              <a:defRPr sz="978"/>
            </a:lvl3pPr>
            <a:lvl4pPr>
              <a:defRPr sz="933"/>
            </a:lvl4pPr>
            <a:lvl5pPr>
              <a:defRPr sz="933"/>
            </a:lvl5pPr>
            <a:lvl6pPr>
              <a:defRPr sz="1422"/>
            </a:lvl6pPr>
            <a:lvl7pPr>
              <a:defRPr sz="1422"/>
            </a:lvl7pPr>
            <a:lvl8pPr>
              <a:defRPr sz="1422"/>
            </a:lvl8pPr>
            <a:lvl9pPr>
              <a:defRPr sz="1422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16373" y="1198486"/>
            <a:ext cx="3872218" cy="5362112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1244"/>
            </a:lvl1pPr>
            <a:lvl2pPr>
              <a:defRPr sz="1067"/>
            </a:lvl2pPr>
            <a:lvl3pPr>
              <a:defRPr sz="978"/>
            </a:lvl3pPr>
            <a:lvl4pPr>
              <a:defRPr sz="933"/>
            </a:lvl4pPr>
            <a:lvl5pPr>
              <a:defRPr sz="933"/>
            </a:lvl5pPr>
            <a:lvl6pPr>
              <a:defRPr sz="1422"/>
            </a:lvl6pPr>
            <a:lvl7pPr>
              <a:defRPr sz="1422"/>
            </a:lvl7pPr>
            <a:lvl8pPr>
              <a:defRPr sz="1422"/>
            </a:lvl8pPr>
            <a:lvl9pPr>
              <a:defRPr sz="1422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572190"/>
            <a:ext cx="1905000" cy="28581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812810" eaLnBrk="1" hangingPunct="1">
              <a:defRPr/>
            </a:pPr>
            <a:fld id="{D8D2F87F-49A7-4FCE-BAF1-25BFF31B2914}" type="slidenum">
              <a:rPr lang="fr-FR" sz="711" b="1" i="1" smtClean="0">
                <a:solidFill>
                  <a:srgbClr val="000066"/>
                </a:solidFill>
                <a:latin typeface="Arial" charset="0"/>
              </a:rPr>
              <a:pPr defTabSz="812810" eaLnBrk="1" hangingPunct="1">
                <a:defRPr/>
              </a:pPr>
              <a:t>‹N°›</a:t>
            </a:fld>
            <a:endParaRPr lang="fr-FR" sz="711" b="1" i="1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0" y="10391"/>
            <a:ext cx="7435273" cy="893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 style du titre du masque</a:t>
            </a:r>
          </a:p>
        </p:txBody>
      </p:sp>
    </p:spTree>
    <p:extLst>
      <p:ext uri="{BB962C8B-B14F-4D97-AF65-F5344CB8AC3E}">
        <p14:creationId xmlns:p14="http://schemas.microsoft.com/office/powerpoint/2010/main" val="339731589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4CAD44-43A6-41E6-80A7-4546C78260FC}"/>
              </a:ext>
            </a:extLst>
          </p:cNvPr>
          <p:cNvSpPr txBox="1">
            <a:spLocks/>
          </p:cNvSpPr>
          <p:nvPr userDrawn="1"/>
        </p:nvSpPr>
        <p:spPr>
          <a:xfrm>
            <a:off x="2195514" y="280990"/>
            <a:ext cx="6769100" cy="5810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4" name="Image 10">
            <a:extLst>
              <a:ext uri="{FF2B5EF4-FFF2-40B4-BE49-F238E27FC236}">
                <a16:creationId xmlns:a16="http://schemas.microsoft.com/office/drawing/2014/main" id="{AD8C56FF-6C5C-4D18-AF04-2E55BDC90E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6148388"/>
            <a:ext cx="2449512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76825" y="6046858"/>
            <a:ext cx="642818" cy="85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5359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A0EF8A82-462E-4167-9105-F80227439B06}"/>
              </a:ext>
            </a:extLst>
          </p:cNvPr>
          <p:cNvSpPr txBox="1">
            <a:spLocks/>
          </p:cNvSpPr>
          <p:nvPr userDrawn="1"/>
        </p:nvSpPr>
        <p:spPr>
          <a:xfrm>
            <a:off x="-1692275" y="6459540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E6B4CE-B04B-4044-90A9-6260B0F1B87C}" type="slidenum">
              <a:rPr kumimoji="0" lang="fr-BE" altLang="fr-FR" sz="9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BE" altLang="fr-FR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50FBF166-D84C-49B9-A7A8-A106BE686BA1}"/>
              </a:ext>
            </a:extLst>
          </p:cNvPr>
          <p:cNvSpPr txBox="1">
            <a:spLocks/>
          </p:cNvSpPr>
          <p:nvPr userDrawn="1"/>
        </p:nvSpPr>
        <p:spPr>
          <a:xfrm>
            <a:off x="2195514" y="280990"/>
            <a:ext cx="6769100" cy="5810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DE9A3CA-8435-46A7-8B96-E0BE494294DE}"/>
              </a:ext>
            </a:extLst>
          </p:cNvPr>
          <p:cNvSpPr txBox="1">
            <a:spLocks/>
          </p:cNvSpPr>
          <p:nvPr userDrawn="1"/>
        </p:nvSpPr>
        <p:spPr>
          <a:xfrm>
            <a:off x="6975475" y="6508752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295D2F3-0322-4D12-9822-DEABE9FC6D20}" type="slidenum">
              <a:rPr kumimoji="0" lang="fr-BE" altLang="fr-FR" sz="9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BE" altLang="fr-FR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917652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E9B1E17-DD7E-4DEB-AFF1-2AA4769C3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F3CDD08A-AB10-4F97-A601-083263CD6EA4}" type="datetimeFigureOut">
              <a:rPr lang="fr-BE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05-07-19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A6AEA56-49A5-4DDF-A8CF-09162C1C9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6B39E05-B4CE-43C2-A2D1-667EE970C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06B10380-70ED-401C-B932-BF87F6BEABBB}" type="slidenum">
              <a:rPr lang="fr-BE" altLang="fr-FR" smtClean="0"/>
              <a:pPr defTabSz="685800">
                <a:defRPr/>
              </a:pPr>
              <a:t>‹N°›</a:t>
            </a:fld>
            <a:endParaRPr lang="fr-BE" altLang="fr-FR"/>
          </a:p>
        </p:txBody>
      </p:sp>
    </p:spTree>
    <p:extLst>
      <p:ext uri="{BB962C8B-B14F-4D97-AF65-F5344CB8AC3E}">
        <p14:creationId xmlns:p14="http://schemas.microsoft.com/office/powerpoint/2010/main" val="136769263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83E4ABF4-69A1-4274-8754-CA371B29B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D6A42DE8-A8DA-4D3C-A109-7C72FFDFC375}" type="datetimeFigureOut">
              <a:rPr lang="fr-BE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05-07-19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5E84CF2F-9A75-46D1-80E3-0C7AF30CA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7E67C11D-DAF1-4583-9538-B5A2AEBA6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D30B271A-9111-47B0-B47E-2557B262E8DE}" type="slidenum">
              <a:rPr lang="fr-BE" altLang="fr-FR" smtClean="0"/>
              <a:pPr defTabSz="685800">
                <a:defRPr/>
              </a:pPr>
              <a:t>‹N°›</a:t>
            </a:fld>
            <a:endParaRPr lang="fr-BE" altLang="fr-FR"/>
          </a:p>
        </p:txBody>
      </p:sp>
    </p:spTree>
    <p:extLst>
      <p:ext uri="{BB962C8B-B14F-4D97-AF65-F5344CB8AC3E}">
        <p14:creationId xmlns:p14="http://schemas.microsoft.com/office/powerpoint/2010/main" val="180856624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AD861238-856B-4E0B-8EBE-198770A09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21D726F3-94AF-4C02-999D-FF5A32CB3594}" type="datetimeFigureOut">
              <a:rPr lang="fr-BE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05-07-19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CB0756D5-AC17-496C-AAAD-08FB3C47F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30041FA7-CB6B-4CA9-A725-39895B112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208CE820-C57F-4889-94C4-1D360E89A7C6}" type="slidenum">
              <a:rPr lang="fr-BE" altLang="fr-FR" smtClean="0"/>
              <a:pPr defTabSz="685800">
                <a:defRPr/>
              </a:pPr>
              <a:t>‹N°›</a:t>
            </a:fld>
            <a:endParaRPr lang="fr-BE" altLang="fr-FR"/>
          </a:p>
        </p:txBody>
      </p:sp>
    </p:spTree>
    <p:extLst>
      <p:ext uri="{BB962C8B-B14F-4D97-AF65-F5344CB8AC3E}">
        <p14:creationId xmlns:p14="http://schemas.microsoft.com/office/powerpoint/2010/main" val="323148950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e la date 3">
            <a:extLst>
              <a:ext uri="{FF2B5EF4-FFF2-40B4-BE49-F238E27FC236}">
                <a16:creationId xmlns:a16="http://schemas.microsoft.com/office/drawing/2014/main" id="{EBB220D9-559B-4F3C-8478-F18A61049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5A91D768-02F7-49BC-AC6D-079C0A0481FD}" type="datetimeFigureOut">
              <a:rPr lang="fr-BE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05-07-19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64E3B7E7-785B-4415-9238-9A3A91618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8860D780-2C8A-4A49-A3F6-3EAC3003C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0B59E1B9-0DC0-4454-81C6-5DAD09755291}" type="slidenum">
              <a:rPr lang="fr-BE" altLang="fr-FR" smtClean="0"/>
              <a:pPr defTabSz="685800">
                <a:defRPr/>
              </a:pPr>
              <a:t>‹N°›</a:t>
            </a:fld>
            <a:endParaRPr lang="fr-BE" altLang="fr-FR"/>
          </a:p>
        </p:txBody>
      </p:sp>
    </p:spTree>
    <p:extLst>
      <p:ext uri="{BB962C8B-B14F-4D97-AF65-F5344CB8AC3E}">
        <p14:creationId xmlns:p14="http://schemas.microsoft.com/office/powerpoint/2010/main" val="28087705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benahmed\AppData\Local\Microsoft\Windows\Temporary Internet Files\Content.Outlook\YS2FMVWW\Strategie 2025 (2).jpg">
            <a:extLst>
              <a:ext uri="{FF2B5EF4-FFF2-40B4-BE49-F238E27FC236}">
                <a16:creationId xmlns:a16="http://schemas.microsoft.com/office/drawing/2014/main" id="{B5DBD1F0-7C7B-45F7-9BE2-B4307975F98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4" y="6092825"/>
            <a:ext cx="989012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e la date 3">
            <a:extLst>
              <a:ext uri="{FF2B5EF4-FFF2-40B4-BE49-F238E27FC236}">
                <a16:creationId xmlns:a16="http://schemas.microsoft.com/office/drawing/2014/main" id="{CA6D8AF8-0CF7-4985-A1E5-9C78468B3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8DABF04B-4E9A-4331-89D3-39CA3F587CF6}" type="datetimeFigureOut">
              <a:rPr lang="fr-BE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05-07-19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CD955615-A055-409B-A308-71133E8E2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A7E17B77-BBD1-4759-933B-6D60C64DD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A02D6F9A-3FB6-423E-BA8E-D2F940963353}" type="slidenum">
              <a:rPr lang="fr-BE" altLang="fr-FR" smtClean="0"/>
              <a:pPr defTabSz="685800">
                <a:defRPr/>
              </a:pPr>
              <a:t>‹N°›</a:t>
            </a:fld>
            <a:endParaRPr lang="fr-BE" altLang="fr-FR"/>
          </a:p>
        </p:txBody>
      </p:sp>
    </p:spTree>
    <p:extLst>
      <p:ext uri="{BB962C8B-B14F-4D97-AF65-F5344CB8AC3E}">
        <p14:creationId xmlns:p14="http://schemas.microsoft.com/office/powerpoint/2010/main" val="32579097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A92A221D-69BF-4E5A-8F78-094952ED2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F6783CD4-95BC-4C61-A2C6-FCEA3DAE0002}" type="datetimeFigureOut">
              <a:rPr lang="fr-BE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05-07-19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180CB9CB-79D8-472B-998E-2DCC796A0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DBA123D9-6329-442D-A4D0-0019B02C0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096B37BA-A5C8-4DBA-B552-6B18622BA144}" type="slidenum">
              <a:rPr lang="fr-BE" altLang="fr-FR" smtClean="0"/>
              <a:pPr defTabSz="685800">
                <a:defRPr/>
              </a:pPr>
              <a:t>‹N°›</a:t>
            </a:fld>
            <a:endParaRPr lang="fr-BE" altLang="fr-FR"/>
          </a:p>
        </p:txBody>
      </p:sp>
    </p:spTree>
    <p:extLst>
      <p:ext uri="{BB962C8B-B14F-4D97-AF65-F5344CB8AC3E}">
        <p14:creationId xmlns:p14="http://schemas.microsoft.com/office/powerpoint/2010/main" val="3221978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AD861238-856B-4E0B-8EBE-198770A09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726F3-94AF-4C02-999D-FF5A32CB3594}" type="datetimeFigureOut">
              <a:rPr lang="fr-BE"/>
              <a:pPr>
                <a:defRPr/>
              </a:pPr>
              <a:t>05-07-19</a:t>
            </a:fld>
            <a:endParaRPr lang="fr-BE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CB0756D5-AC17-496C-AAAD-08FB3C47F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30041FA7-CB6B-4CA9-A725-39895B112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CE820-C57F-4889-94C4-1D360E89A7C6}" type="slidenum">
              <a:rPr lang="fr-BE" altLang="fr-FR"/>
              <a:pPr>
                <a:defRPr/>
              </a:pPr>
              <a:t>‹N°›</a:t>
            </a:fld>
            <a:endParaRPr lang="fr-BE" altLang="fr-FR"/>
          </a:p>
        </p:txBody>
      </p:sp>
    </p:spTree>
    <p:extLst>
      <p:ext uri="{BB962C8B-B14F-4D97-AF65-F5344CB8AC3E}">
        <p14:creationId xmlns:p14="http://schemas.microsoft.com/office/powerpoint/2010/main" val="141858188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fr-BE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FCCB36DC-091F-4731-97C9-66C583612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20E4A070-C921-401F-8368-E98099A03885}" type="datetimeFigureOut">
              <a:rPr lang="fr-BE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05-07-19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4B0DA7AD-782F-4281-B4AF-3E3A3789C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24BD5588-6673-4BC7-BC9A-727E67481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221D62E3-0278-4DC2-8570-F501B3E29535}" type="slidenum">
              <a:rPr lang="fr-BE" altLang="fr-FR" smtClean="0"/>
              <a:pPr defTabSz="685800">
                <a:defRPr/>
              </a:pPr>
              <a:t>‹N°›</a:t>
            </a:fld>
            <a:endParaRPr lang="fr-BE" altLang="fr-FR"/>
          </a:p>
        </p:txBody>
      </p:sp>
    </p:spTree>
    <p:extLst>
      <p:ext uri="{BB962C8B-B14F-4D97-AF65-F5344CB8AC3E}">
        <p14:creationId xmlns:p14="http://schemas.microsoft.com/office/powerpoint/2010/main" val="149245911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63FB8BD-F298-45C9-8766-146A5243C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0DD9AE9A-97BC-45C6-AEE5-773D33B13357}" type="datetimeFigureOut">
              <a:rPr lang="fr-BE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05-07-19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29D2AF5-5EB6-4C37-B602-A6010D374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975DBC1-5669-4ECF-9C97-1FF9C3FBE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AC94D029-47A6-444A-8ACF-BDDB0DACD7DF}" type="slidenum">
              <a:rPr lang="fr-BE" altLang="fr-FR" smtClean="0"/>
              <a:pPr defTabSz="685800">
                <a:defRPr/>
              </a:pPr>
              <a:t>‹N°›</a:t>
            </a:fld>
            <a:endParaRPr lang="fr-BE" altLang="fr-FR"/>
          </a:p>
        </p:txBody>
      </p:sp>
    </p:spTree>
    <p:extLst>
      <p:ext uri="{BB962C8B-B14F-4D97-AF65-F5344CB8AC3E}">
        <p14:creationId xmlns:p14="http://schemas.microsoft.com/office/powerpoint/2010/main" val="253268522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DD979FC-FC92-4FE5-B07F-CFC5E9804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E2194A28-3D52-49F6-897D-B09FD2602F20}" type="datetimeFigureOut">
              <a:rPr lang="fr-BE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05-07-19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3C9DF99-E706-4A7C-B723-DDE2474D0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54A969E-35B5-43B1-9915-9098727B4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891CFF90-EC18-40BF-9F61-1DA7A3D54C5C}" type="slidenum">
              <a:rPr lang="fr-BE" altLang="fr-FR" smtClean="0"/>
              <a:pPr defTabSz="685800">
                <a:defRPr/>
              </a:pPr>
              <a:t>‹N°›</a:t>
            </a:fld>
            <a:endParaRPr lang="fr-BE" altLang="fr-FR"/>
          </a:p>
        </p:txBody>
      </p:sp>
    </p:spTree>
    <p:extLst>
      <p:ext uri="{BB962C8B-B14F-4D97-AF65-F5344CB8AC3E}">
        <p14:creationId xmlns:p14="http://schemas.microsoft.com/office/powerpoint/2010/main" val="336924670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Rectangle 18">
            <a:extLst>
              <a:ext uri="{FF2B5EF4-FFF2-40B4-BE49-F238E27FC236}">
                <a16:creationId xmlns:a16="http://schemas.microsoft.com/office/drawing/2014/main" id="{272C8EA8-5CE2-4E0C-8352-6746F3783E7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1403351" y="6437313"/>
            <a:ext cx="6840538" cy="3048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defTabSz="685800">
              <a:defRPr/>
            </a:pPr>
            <a:r>
              <a:rPr lang="fr-BE" smtClean="0"/>
              <a:t>Sonecom - Consortium de Validation des Compétences - Etude d'impact de la valeur des Titres de compétence - Novembre 2012</a:t>
            </a:r>
            <a:endParaRPr lang="fr-FR"/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B4BE7B98-6365-4BDB-8C1A-2AE82ABD029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defTabSz="685800">
              <a:defRPr/>
            </a:pPr>
            <a:fld id="{DFB78CC3-7389-4B48-A617-B45DBD564DCB}" type="slidenum">
              <a:rPr lang="fr-FR" altLang="fr-FR" smtClean="0"/>
              <a:pPr defTabSz="685800"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72122137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5" y="6148324"/>
            <a:ext cx="2448272" cy="753997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76056" y="6002408"/>
            <a:ext cx="642818" cy="85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67675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9805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469541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791041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5" y="6148324"/>
            <a:ext cx="2448272" cy="75399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76056" y="6002408"/>
            <a:ext cx="642818" cy="85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99270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685800" eaLnBrk="1" hangingPunct="1">
              <a:defRPr/>
            </a:pPr>
            <a:endParaRPr lang="fr-BE" sz="195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685800" eaLnBrk="1" hangingPunct="1">
              <a:defRPr/>
            </a:pPr>
            <a:endParaRPr lang="fr-BE" sz="195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685800" eaLnBrk="1" hangingPunct="1">
              <a:defRPr/>
            </a:pPr>
            <a:fld id="{8C9F137A-7C9A-42D9-B49C-0510BC5FC9F5}" type="slidenum">
              <a:rPr lang="fr-BE" sz="1950" smtClean="0">
                <a:solidFill>
                  <a:srgbClr val="000000"/>
                </a:solidFill>
                <a:latin typeface="Arial Narrow" pitchFamily="34" charset="0"/>
              </a:rPr>
              <a:pPr defTabSz="685800" eaLnBrk="1" hangingPunct="1">
                <a:defRPr/>
              </a:pPr>
              <a:t>‹N°›</a:t>
            </a:fld>
            <a:endParaRPr lang="fr-BE" sz="1950">
              <a:solidFill>
                <a:srgbClr val="000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57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e la date 3">
            <a:extLst>
              <a:ext uri="{FF2B5EF4-FFF2-40B4-BE49-F238E27FC236}">
                <a16:creationId xmlns:a16="http://schemas.microsoft.com/office/drawing/2014/main" id="{EBB220D9-559B-4F3C-8478-F18A61049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1D768-02F7-49BC-AC6D-079C0A0481FD}" type="datetimeFigureOut">
              <a:rPr lang="fr-BE"/>
              <a:pPr>
                <a:defRPr/>
              </a:pPr>
              <a:t>05-07-19</a:t>
            </a:fld>
            <a:endParaRPr lang="fr-BE"/>
          </a:p>
        </p:txBody>
      </p:sp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64E3B7E7-785B-4415-9238-9A3A91618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8860D780-2C8A-4A49-A3F6-3EAC3003C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9E1B9-0DC0-4454-81C6-5DAD09755291}" type="slidenum">
              <a:rPr lang="fr-BE" altLang="fr-FR"/>
              <a:pPr>
                <a:defRPr/>
              </a:pPr>
              <a:t>‹N°›</a:t>
            </a:fld>
            <a:endParaRPr lang="fr-BE" altLang="fr-FR"/>
          </a:p>
        </p:txBody>
      </p:sp>
    </p:spTree>
    <p:extLst>
      <p:ext uri="{BB962C8B-B14F-4D97-AF65-F5344CB8AC3E}">
        <p14:creationId xmlns:p14="http://schemas.microsoft.com/office/powerpoint/2010/main" val="598137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benahmed\AppData\Local\Microsoft\Windows\Temporary Internet Files\Content.Outlook\YS2FMVWW\Strategie 2025 (2).jpg">
            <a:extLst>
              <a:ext uri="{FF2B5EF4-FFF2-40B4-BE49-F238E27FC236}">
                <a16:creationId xmlns:a16="http://schemas.microsoft.com/office/drawing/2014/main" id="{B5DBD1F0-7C7B-45F7-9BE2-B4307975F98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6092825"/>
            <a:ext cx="989012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e la date 3">
            <a:extLst>
              <a:ext uri="{FF2B5EF4-FFF2-40B4-BE49-F238E27FC236}">
                <a16:creationId xmlns:a16="http://schemas.microsoft.com/office/drawing/2014/main" id="{CA6D8AF8-0CF7-4985-A1E5-9C78468B3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BF04B-4E9A-4331-89D3-39CA3F587CF6}" type="datetimeFigureOut">
              <a:rPr lang="fr-BE"/>
              <a:pPr>
                <a:defRPr/>
              </a:pPr>
              <a:t>05-07-19</a:t>
            </a:fld>
            <a:endParaRPr lang="fr-BE"/>
          </a:p>
        </p:txBody>
      </p:sp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CD955615-A055-409B-A308-71133E8E2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A7E17B77-BBD1-4759-933B-6D60C64DD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D6F9A-3FB6-423E-BA8E-D2F940963353}" type="slidenum">
              <a:rPr lang="fr-BE" altLang="fr-FR"/>
              <a:pPr>
                <a:defRPr/>
              </a:pPr>
              <a:t>‹N°›</a:t>
            </a:fld>
            <a:endParaRPr lang="fr-BE" altLang="fr-FR"/>
          </a:p>
        </p:txBody>
      </p:sp>
    </p:spTree>
    <p:extLst>
      <p:ext uri="{BB962C8B-B14F-4D97-AF65-F5344CB8AC3E}">
        <p14:creationId xmlns:p14="http://schemas.microsoft.com/office/powerpoint/2010/main" val="3018424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A92A221D-69BF-4E5A-8F78-094952ED2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83CD4-95BC-4C61-A2C6-FCEA3DAE0002}" type="datetimeFigureOut">
              <a:rPr lang="fr-BE"/>
              <a:pPr>
                <a:defRPr/>
              </a:pPr>
              <a:t>05-07-19</a:t>
            </a:fld>
            <a:endParaRPr lang="fr-BE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180CB9CB-79D8-472B-998E-2DCC796A0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DBA123D9-6329-442D-A4D0-0019B02C0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B37BA-A5C8-4DBA-B552-6B18622BA144}" type="slidenum">
              <a:rPr lang="fr-BE" altLang="fr-FR"/>
              <a:pPr>
                <a:defRPr/>
              </a:pPr>
              <a:t>‹N°›</a:t>
            </a:fld>
            <a:endParaRPr lang="fr-BE" altLang="fr-FR"/>
          </a:p>
        </p:txBody>
      </p:sp>
    </p:spTree>
    <p:extLst>
      <p:ext uri="{BB962C8B-B14F-4D97-AF65-F5344CB8AC3E}">
        <p14:creationId xmlns:p14="http://schemas.microsoft.com/office/powerpoint/2010/main" val="3649222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BE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FCCB36DC-091F-4731-97C9-66C583612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4A070-C921-401F-8368-E98099A03885}" type="datetimeFigureOut">
              <a:rPr lang="fr-BE"/>
              <a:pPr>
                <a:defRPr/>
              </a:pPr>
              <a:t>05-07-19</a:t>
            </a:fld>
            <a:endParaRPr lang="fr-BE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4B0DA7AD-782F-4281-B4AF-3E3A3789C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24BD5588-6673-4BC7-BC9A-727E67481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D62E3-0278-4DC2-8570-F501B3E29535}" type="slidenum">
              <a:rPr lang="fr-BE" altLang="fr-FR"/>
              <a:pPr>
                <a:defRPr/>
              </a:pPr>
              <a:t>‹N°›</a:t>
            </a:fld>
            <a:endParaRPr lang="fr-BE" altLang="fr-FR"/>
          </a:p>
        </p:txBody>
      </p:sp>
    </p:spTree>
    <p:extLst>
      <p:ext uri="{BB962C8B-B14F-4D97-AF65-F5344CB8AC3E}">
        <p14:creationId xmlns:p14="http://schemas.microsoft.com/office/powerpoint/2010/main" val="383388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7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>
            <a:extLst>
              <a:ext uri="{FF2B5EF4-FFF2-40B4-BE49-F238E27FC236}">
                <a16:creationId xmlns:a16="http://schemas.microsoft.com/office/drawing/2014/main" id="{1DB0B66B-4B0D-45ED-84FA-D9CE4EB73DD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 style du titre</a:t>
            </a:r>
            <a:endParaRPr lang="fr-BE" altLang="fr-FR"/>
          </a:p>
        </p:txBody>
      </p:sp>
      <p:sp>
        <p:nvSpPr>
          <p:cNvPr id="1027" name="Espace réservé du texte 2">
            <a:extLst>
              <a:ext uri="{FF2B5EF4-FFF2-40B4-BE49-F238E27FC236}">
                <a16:creationId xmlns:a16="http://schemas.microsoft.com/office/drawing/2014/main" id="{DAA0C4F0-1101-4070-9CE1-4C072BDEC48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  <a:endParaRPr lang="fr-BE" alt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DD6EF52-059F-4741-BED4-6777272195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579D12F-294D-4306-934D-5272367D2D56}" type="datetimeFigureOut">
              <a:rPr lang="fr-BE"/>
              <a:pPr>
                <a:defRPr/>
              </a:pPr>
              <a:t>05-07-19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BDF41B3-97A3-4978-A2B8-FE2FB16DB0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2C3F6FC-E64B-4273-87C7-4F17AE6134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A13FB93-6DDC-4963-9265-E3A12D9D5100}" type="slidenum">
              <a:rPr lang="fr-BE" altLang="fr-FR"/>
              <a:pPr>
                <a:defRPr/>
              </a:pPr>
              <a:t>‹N°›</a:t>
            </a:fld>
            <a:endParaRPr lang="fr-BE" altLang="fr-FR"/>
          </a:p>
        </p:txBody>
      </p:sp>
      <p:pic>
        <p:nvPicPr>
          <p:cNvPr id="1031" name="Image 3">
            <a:extLst>
              <a:ext uri="{FF2B5EF4-FFF2-40B4-BE49-F238E27FC236}">
                <a16:creationId xmlns:a16="http://schemas.microsoft.com/office/drawing/2014/main" id="{17B7C9E7-40F9-41D3-BD2E-0DE0E53C0966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0" y="-127000"/>
            <a:ext cx="9359900" cy="71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189" r:id="rId1"/>
    <p:sldLayoutId id="2147485190" r:id="rId2"/>
    <p:sldLayoutId id="2147485181" r:id="rId3"/>
    <p:sldLayoutId id="2147485182" r:id="rId4"/>
    <p:sldLayoutId id="2147485183" r:id="rId5"/>
    <p:sldLayoutId id="2147485184" r:id="rId6"/>
    <p:sldLayoutId id="2147485191" r:id="rId7"/>
    <p:sldLayoutId id="2147485185" r:id="rId8"/>
    <p:sldLayoutId id="2147485186" r:id="rId9"/>
    <p:sldLayoutId id="2147485187" r:id="rId10"/>
    <p:sldLayoutId id="2147485188" r:id="rId11"/>
    <p:sldLayoutId id="2147485192" r:id="rId12"/>
    <p:sldLayoutId id="2147485289" r:id="rId13"/>
    <p:sldLayoutId id="2147485291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1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12810" eaLnBrk="1" hangingPunct="1"/>
            <a:endParaRPr lang="fr-FR" b="1" i="1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1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12810" eaLnBrk="1" hangingPunct="1"/>
            <a:fld id="{0AC2F658-D6DA-4B6A-A9C2-88164AAFF921}" type="slidenum">
              <a:rPr lang="fr-FR" b="1" i="1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812810" eaLnBrk="1" hangingPunct="1"/>
              <a:t>‹N°›</a:t>
            </a:fld>
            <a:endParaRPr lang="fr-FR" b="1" i="1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720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07" r:id="rId1"/>
    <p:sldLayoutId id="2147485208" r:id="rId2"/>
    <p:sldLayoutId id="2147485209" r:id="rId3"/>
    <p:sldLayoutId id="2147485210" r:id="rId4"/>
    <p:sldLayoutId id="2147485211" r:id="rId5"/>
    <p:sldLayoutId id="2147485212" r:id="rId6"/>
    <p:sldLayoutId id="2147485213" r:id="rId7"/>
    <p:sldLayoutId id="2147485214" r:id="rId8"/>
    <p:sldLayoutId id="2147485215" r:id="rId9"/>
    <p:sldLayoutId id="2147485216" r:id="rId10"/>
    <p:sldLayoutId id="2147485217" r:id="rId11"/>
    <p:sldLayoutId id="2147485218" r:id="rId12"/>
    <p:sldLayoutId id="2147485219" r:id="rId13"/>
  </p:sldLayoutIdLst>
  <p:txStyles>
    <p:titleStyle>
      <a:lvl1pPr algn="l" defTabSz="685849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63" indent="-171463" algn="l" defTabSz="68584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87" indent="-171463" algn="l" defTabSz="6858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311" indent="-171463" algn="l" defTabSz="6858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236" indent="-171463" algn="l" defTabSz="6858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161" indent="-171463" algn="l" defTabSz="6858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085" indent="-171463" algn="l" defTabSz="6858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010" indent="-171463" algn="l" defTabSz="6858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934" indent="-171463" algn="l" defTabSz="6858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860" indent="-171463" algn="l" defTabSz="6858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24" algn="l" defTabSz="6858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49" algn="l" defTabSz="6858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74" algn="l" defTabSz="6858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98" algn="l" defTabSz="6858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623" algn="l" defTabSz="6858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547" algn="l" defTabSz="6858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473" algn="l" defTabSz="6858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397" algn="l" defTabSz="6858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76303" y="1428751"/>
            <a:ext cx="8012289" cy="493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5562602" y="381001"/>
            <a:ext cx="2514600" cy="420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81281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1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cxnSp>
        <p:nvCxnSpPr>
          <p:cNvPr id="16" name="Connecteur droit 15"/>
          <p:cNvCxnSpPr/>
          <p:nvPr userDrawn="1"/>
        </p:nvCxnSpPr>
        <p:spPr bwMode="auto">
          <a:xfrm>
            <a:off x="4743272" y="860290"/>
            <a:ext cx="4400728" cy="24281"/>
          </a:xfrm>
          <a:prstGeom prst="line">
            <a:avLst/>
          </a:prstGeom>
          <a:solidFill>
            <a:schemeClr val="bg1"/>
          </a:solidFill>
          <a:ln w="38100" cap="flat" cmpd="sng" algn="ctr">
            <a:solidFill>
              <a:srgbClr val="80000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Espace réservé du titre 18"/>
          <p:cNvSpPr>
            <a:spLocks noGrp="1"/>
          </p:cNvSpPr>
          <p:nvPr>
            <p:ph type="title"/>
          </p:nvPr>
        </p:nvSpPr>
        <p:spPr>
          <a:xfrm>
            <a:off x="1" y="0"/>
            <a:ext cx="7465134" cy="893618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/>
          <a:p>
            <a:r>
              <a:rPr lang="fr-FR" dirty="0"/>
              <a:t>Cliquez pour modifier le style du titre</a:t>
            </a:r>
          </a:p>
        </p:txBody>
      </p:sp>
      <p:pic>
        <p:nvPicPr>
          <p:cNvPr id="9" name="Image 8" descr="logo.png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1184" y="142149"/>
            <a:ext cx="1057348" cy="70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718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21" r:id="rId1"/>
    <p:sldLayoutId id="2147485222" r:id="rId2"/>
    <p:sldLayoutId id="2147485223" r:id="rId3"/>
    <p:sldLayoutId id="2147485224" r:id="rId4"/>
    <p:sldLayoutId id="2147485225" r:id="rId5"/>
    <p:sldLayoutId id="2147485226" r:id="rId6"/>
    <p:sldLayoutId id="2147485227" r:id="rId7"/>
    <p:sldLayoutId id="2147485228" r:id="rId8"/>
    <p:sldLayoutId id="2147485229" r:id="rId9"/>
    <p:sldLayoutId id="2147485230" r:id="rId10"/>
    <p:sldLayoutId id="2147485231" r:id="rId11"/>
    <p:sldLayoutId id="2147485232" r:id="rId12"/>
    <p:sldLayoutId id="2147485233" r:id="rId13"/>
    <p:sldLayoutId id="2147485234" r:id="rId14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133" b="1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778" b="1">
          <a:solidFill>
            <a:srgbClr val="003366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778" b="1">
          <a:solidFill>
            <a:srgbClr val="003366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778" b="1">
          <a:solidFill>
            <a:srgbClr val="003366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778" b="1">
          <a:solidFill>
            <a:srgbClr val="003366"/>
          </a:solidFill>
          <a:latin typeface="Arial" charset="0"/>
        </a:defRPr>
      </a:lvl5pPr>
      <a:lvl6pPr marL="406405" algn="l" rtl="0" eaLnBrk="1" fontAlgn="base" hangingPunct="1">
        <a:spcBef>
          <a:spcPct val="0"/>
        </a:spcBef>
        <a:spcAft>
          <a:spcPct val="0"/>
        </a:spcAft>
        <a:defRPr sz="1422" b="1">
          <a:solidFill>
            <a:srgbClr val="003366"/>
          </a:solidFill>
          <a:latin typeface="Arial" charset="0"/>
        </a:defRPr>
      </a:lvl6pPr>
      <a:lvl7pPr marL="812810" algn="l" rtl="0" eaLnBrk="1" fontAlgn="base" hangingPunct="1">
        <a:spcBef>
          <a:spcPct val="0"/>
        </a:spcBef>
        <a:spcAft>
          <a:spcPct val="0"/>
        </a:spcAft>
        <a:defRPr sz="1422" b="1">
          <a:solidFill>
            <a:srgbClr val="003366"/>
          </a:solidFill>
          <a:latin typeface="Arial" charset="0"/>
        </a:defRPr>
      </a:lvl7pPr>
      <a:lvl8pPr marL="1219215" algn="l" rtl="0" eaLnBrk="1" fontAlgn="base" hangingPunct="1">
        <a:spcBef>
          <a:spcPct val="0"/>
        </a:spcBef>
        <a:spcAft>
          <a:spcPct val="0"/>
        </a:spcAft>
        <a:defRPr sz="1422" b="1">
          <a:solidFill>
            <a:srgbClr val="003366"/>
          </a:solidFill>
          <a:latin typeface="Arial" charset="0"/>
        </a:defRPr>
      </a:lvl8pPr>
      <a:lvl9pPr marL="1625620" algn="l" rtl="0" eaLnBrk="1" fontAlgn="base" hangingPunct="1">
        <a:spcBef>
          <a:spcPct val="0"/>
        </a:spcBef>
        <a:spcAft>
          <a:spcPct val="0"/>
        </a:spcAft>
        <a:defRPr sz="1422" b="1">
          <a:solidFill>
            <a:srgbClr val="003366"/>
          </a:solidFill>
          <a:latin typeface="Arial" charset="0"/>
        </a:defRPr>
      </a:lvl9pPr>
    </p:titleStyle>
    <p:bodyStyle>
      <a:lvl1pPr marL="254003" indent="-254003" algn="l" rtl="0" eaLnBrk="1" fontAlgn="base" hangingPunct="1">
        <a:spcBef>
          <a:spcPct val="100000"/>
        </a:spcBef>
        <a:spcAft>
          <a:spcPct val="0"/>
        </a:spcAft>
        <a:buClr>
          <a:srgbClr val="BD1B1B"/>
        </a:buClr>
        <a:buFont typeface="Wingdings" pitchFamily="2" charset="2"/>
        <a:buChar char="q"/>
        <a:defRPr sz="2133" b="1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92674" indent="-169335" algn="l" rtl="0" eaLnBrk="1" fontAlgn="base" hangingPunct="1">
        <a:lnSpc>
          <a:spcPct val="95000"/>
        </a:lnSpc>
        <a:spcBef>
          <a:spcPct val="100000"/>
        </a:spcBef>
        <a:spcAft>
          <a:spcPct val="0"/>
        </a:spcAft>
        <a:buClr>
          <a:srgbClr val="BD1B1B"/>
        </a:buClr>
        <a:buFont typeface="Wingdings" pitchFamily="2" charset="2"/>
        <a:buChar char="w"/>
        <a:defRPr sz="1778" b="1">
          <a:solidFill>
            <a:schemeClr val="tx1">
              <a:lumMod val="75000"/>
              <a:lumOff val="25000"/>
            </a:schemeClr>
          </a:solidFill>
          <a:latin typeface="+mn-lt"/>
        </a:defRPr>
      </a:lvl2pPr>
      <a:lvl3pPr marL="1016013" indent="-169335" algn="l" rtl="0" eaLnBrk="1" fontAlgn="base" hangingPunct="1">
        <a:lnSpc>
          <a:spcPct val="95000"/>
        </a:lnSpc>
        <a:spcBef>
          <a:spcPct val="70000"/>
        </a:spcBef>
        <a:spcAft>
          <a:spcPct val="0"/>
        </a:spcAft>
        <a:buClr>
          <a:srgbClr val="BD1B1B"/>
        </a:buClr>
        <a:buChar char="-"/>
        <a:defRPr sz="1778">
          <a:solidFill>
            <a:schemeClr val="tx1">
              <a:lumMod val="75000"/>
              <a:lumOff val="25000"/>
            </a:schemeClr>
          </a:solidFill>
          <a:latin typeface="+mn-lt"/>
        </a:defRPr>
      </a:lvl3pPr>
      <a:lvl4pPr marL="1354684" indent="-169335" algn="l" rtl="0" eaLnBrk="1" fontAlgn="base" hangingPunct="1">
        <a:lnSpc>
          <a:spcPct val="95000"/>
        </a:lnSpc>
        <a:spcBef>
          <a:spcPct val="70000"/>
        </a:spcBef>
        <a:spcAft>
          <a:spcPct val="0"/>
        </a:spcAft>
        <a:buClr>
          <a:srgbClr val="BD1B1B"/>
        </a:buClr>
        <a:buChar char="•"/>
        <a:defRPr sz="1778">
          <a:solidFill>
            <a:schemeClr val="tx1">
              <a:lumMod val="75000"/>
              <a:lumOff val="25000"/>
            </a:schemeClr>
          </a:solidFill>
          <a:latin typeface="+mn-lt"/>
        </a:defRPr>
      </a:lvl4pPr>
      <a:lvl5pPr marL="1693355" indent="-169335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rgbClr val="336699"/>
        </a:buClr>
        <a:buChar char="»"/>
        <a:defRPr sz="978">
          <a:solidFill>
            <a:srgbClr val="000066"/>
          </a:solidFill>
          <a:latin typeface="+mn-lt"/>
        </a:defRPr>
      </a:lvl5pPr>
      <a:lvl6pPr marL="2099760" indent="-169335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rgbClr val="336699"/>
        </a:buClr>
        <a:buChar char="»"/>
        <a:defRPr sz="978">
          <a:solidFill>
            <a:srgbClr val="000066"/>
          </a:solidFill>
          <a:latin typeface="+mn-lt"/>
        </a:defRPr>
      </a:lvl6pPr>
      <a:lvl7pPr marL="2506165" indent="-169335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rgbClr val="336699"/>
        </a:buClr>
        <a:buChar char="»"/>
        <a:defRPr sz="978">
          <a:solidFill>
            <a:srgbClr val="000066"/>
          </a:solidFill>
          <a:latin typeface="+mn-lt"/>
        </a:defRPr>
      </a:lvl7pPr>
      <a:lvl8pPr marL="2912570" indent="-169335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rgbClr val="336699"/>
        </a:buClr>
        <a:buChar char="»"/>
        <a:defRPr sz="978">
          <a:solidFill>
            <a:srgbClr val="000066"/>
          </a:solidFill>
          <a:latin typeface="+mn-lt"/>
        </a:defRPr>
      </a:lvl8pPr>
      <a:lvl9pPr marL="3318975" indent="-169335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rgbClr val="336699"/>
        </a:buClr>
        <a:buChar char="»"/>
        <a:defRPr sz="978">
          <a:solidFill>
            <a:srgbClr val="000066"/>
          </a:solidFill>
          <a:latin typeface="+mn-lt"/>
        </a:defRPr>
      </a:lvl9pPr>
    </p:bodyStyle>
    <p:otherStyle>
      <a:defPPr>
        <a:defRPr lang="fr-FR"/>
      </a:defPPr>
      <a:lvl1pPr marL="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6405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281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15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562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2025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843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44836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51241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>
            <a:extLst>
              <a:ext uri="{FF2B5EF4-FFF2-40B4-BE49-F238E27FC236}">
                <a16:creationId xmlns:a16="http://schemas.microsoft.com/office/drawing/2014/main" id="{1DB0B66B-4B0D-45ED-84FA-D9CE4EB73DD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 style du titre</a:t>
            </a:r>
            <a:endParaRPr lang="fr-BE" altLang="fr-FR"/>
          </a:p>
        </p:txBody>
      </p:sp>
      <p:sp>
        <p:nvSpPr>
          <p:cNvPr id="1027" name="Espace réservé du texte 2">
            <a:extLst>
              <a:ext uri="{FF2B5EF4-FFF2-40B4-BE49-F238E27FC236}">
                <a16:creationId xmlns:a16="http://schemas.microsoft.com/office/drawing/2014/main" id="{DAA0C4F0-1101-4070-9CE1-4C072BDEC48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  <a:endParaRPr lang="fr-BE" alt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DD6EF52-059F-4741-BED4-6777272195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685800">
              <a:defRPr/>
            </a:pPr>
            <a:fld id="{5579D12F-294D-4306-934D-5272367D2D56}" type="datetimeFigureOut">
              <a:rPr lang="fr-BE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05-07-19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BDF41B3-97A3-4978-A2B8-FE2FB16DB0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685800">
              <a:defRPr/>
            </a:pPr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2C3F6FC-E64B-4273-87C7-4F17AE6134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defTabSz="685800">
              <a:defRPr/>
            </a:pPr>
            <a:fld id="{1A13FB93-6DDC-4963-9265-E3A12D9D5100}" type="slidenum">
              <a:rPr lang="fr-BE" altLang="fr-FR" smtClean="0"/>
              <a:pPr defTabSz="685800">
                <a:defRPr/>
              </a:pPr>
              <a:t>‹N°›</a:t>
            </a:fld>
            <a:endParaRPr lang="fr-BE" altLang="fr-FR"/>
          </a:p>
        </p:txBody>
      </p:sp>
      <p:pic>
        <p:nvPicPr>
          <p:cNvPr id="1031" name="Image 3">
            <a:extLst>
              <a:ext uri="{FF2B5EF4-FFF2-40B4-BE49-F238E27FC236}">
                <a16:creationId xmlns:a16="http://schemas.microsoft.com/office/drawing/2014/main" id="{17B7C9E7-40F9-41D3-BD2E-0DE0E53C0966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0" y="-127000"/>
            <a:ext cx="9359900" cy="71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3418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70" r:id="rId1"/>
    <p:sldLayoutId id="2147485271" r:id="rId2"/>
    <p:sldLayoutId id="2147485272" r:id="rId3"/>
    <p:sldLayoutId id="2147485273" r:id="rId4"/>
    <p:sldLayoutId id="2147485274" r:id="rId5"/>
    <p:sldLayoutId id="2147485275" r:id="rId6"/>
    <p:sldLayoutId id="2147485276" r:id="rId7"/>
    <p:sldLayoutId id="2147485277" r:id="rId8"/>
    <p:sldLayoutId id="2147485278" r:id="rId9"/>
    <p:sldLayoutId id="2147485279" r:id="rId10"/>
    <p:sldLayoutId id="2147485280" r:id="rId11"/>
    <p:sldLayoutId id="2147485281" r:id="rId12"/>
    <p:sldLayoutId id="2147485282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3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0" y="-127000"/>
            <a:ext cx="9359900" cy="71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5505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84" r:id="rId1"/>
    <p:sldLayoutId id="2147485285" r:id="rId2"/>
    <p:sldLayoutId id="2147485286" r:id="rId3"/>
    <p:sldLayoutId id="2147485287" r:id="rId4"/>
    <p:sldLayoutId id="2147485288" r:id="rId5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ヒラギノ角ゴ Pro W3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Lucida Grande" pitchFamily="112" charset="0"/>
          <a:ea typeface="ヒラギノ角ゴ Pro W3" pitchFamily="112" charset="-128"/>
          <a:cs typeface="ヒラギノ角ゴ Pro W3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Lucida Grande" pitchFamily="112" charset="0"/>
          <a:ea typeface="ヒラギノ角ゴ Pro W3" pitchFamily="112" charset="-128"/>
          <a:cs typeface="ヒラギノ角ゴ Pro W3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Lucida Grande" pitchFamily="112" charset="0"/>
          <a:ea typeface="ヒラギノ角ゴ Pro W3" pitchFamily="112" charset="-128"/>
          <a:cs typeface="ヒラギノ角ゴ Pro W3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Lucida Grande" pitchFamily="112" charset="0"/>
          <a:ea typeface="ヒラギノ角ゴ Pro W3" pitchFamily="112" charset="-128"/>
          <a:cs typeface="ヒラギノ角ゴ Pro W3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Lucida Grande" pitchFamily="112" charset="0"/>
          <a:ea typeface="ヒラギノ角ゴ Pro W3" pitchFamily="112" charset="-128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Lucida Grande" pitchFamily="112" charset="0"/>
          <a:ea typeface="ヒラギノ角ゴ Pro W3" pitchFamily="112" charset="-128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Lucida Grande" pitchFamily="112" charset="0"/>
          <a:ea typeface="ヒラギノ角ゴ Pro W3" pitchFamily="112" charset="-128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Lucida Grande" pitchFamily="112" charset="0"/>
          <a:ea typeface="ヒラギノ角ゴ Pro W3" pitchFamily="112" charset="-128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ヒラギノ角ゴ Pro W3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ea typeface="+mn-ea"/>
          <a:cs typeface="ヒラギノ角ゴ Pro W3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  <a:cs typeface="ヒラギノ角ゴ Pro W3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ea typeface="+mn-ea"/>
          <a:cs typeface="ヒラギノ角ゴ Pro W3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  <a:cs typeface="ヒラギノ角ゴ Pro W3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12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4.xml"/><Relationship Id="rId5" Type="http://schemas.openxmlformats.org/officeDocument/2006/relationships/image" Target="../media/image26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27.emf"/><Relationship Id="rId5" Type="http://schemas.openxmlformats.org/officeDocument/2006/relationships/image" Target="../media/image22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19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erk-economie-emploi.brussels/fr/secteurs-d-activites-admis-subsides-entrepreneurs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s.deneubourg@cvdc.be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m.deronchene@cvdc.b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://www.cvdc.be/m%C3%A9tiers-0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png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hyperlink" Target="http://www.cvdc.be/temoignages/la-validation-des-comp%C3%A9tences-dans-le-secteur-de-la-construction" TargetMode="External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cvdc.be/temoignages/s%C3%A9verine-adamou-damien-christine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6">
            <a:extLst>
              <a:ext uri="{FF2B5EF4-FFF2-40B4-BE49-F238E27FC236}">
                <a16:creationId xmlns:a16="http://schemas.microsoft.com/office/drawing/2014/main" id="{B760640B-A1BD-4DEB-A71B-24B2661515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00" y="2418923"/>
            <a:ext cx="8928100" cy="232420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 Narrow"/>
                <a:ea typeface="ヒラギノ角ゴ Pro W3" pitchFamily="112" charset="-128"/>
                <a:cs typeface="+mn-cs"/>
              </a:rPr>
              <a:t> </a:t>
            </a: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 Narrow"/>
                <a:ea typeface="ヒラギノ角ゴ Pro W3" pitchFamily="112" charset="-128"/>
                <a:cs typeface="+mn-cs"/>
              </a:rPr>
              <a:t>La validation </a:t>
            </a: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 Narrow"/>
                <a:ea typeface="ヒラギノ角ゴ Pro W3" pitchFamily="112" charset="-128"/>
                <a:cs typeface="+mn-cs"/>
              </a:rPr>
              <a:t>des compétences </a:t>
            </a:r>
            <a:endParaRPr kumimoji="0" lang="fr-FR" sz="2800" b="1" i="0" u="none" strike="noStrike" kern="1200" cap="none" spc="0" normalizeH="0" baseline="0" noProof="0" dirty="0" smtClean="0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Arial Narrow"/>
              <a:ea typeface="ヒラギノ角ゴ Pro W3" pitchFamily="112" charset="-128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 Narrow"/>
                <a:ea typeface="ヒラギノ角ゴ Pro W3" pitchFamily="112" charset="-128"/>
                <a:cs typeface="+mn-cs"/>
              </a:rPr>
              <a:t>en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 Narrow"/>
                <a:ea typeface="ヒラギノ角ゴ Pro W3" pitchFamily="112" charset="-128"/>
                <a:cs typeface="+mn-cs"/>
              </a:rPr>
              <a:t> </a:t>
            </a: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 Narrow"/>
                <a:ea typeface="ヒラギノ角ゴ Pro W3" pitchFamily="112" charset="-128"/>
                <a:cs typeface="+mn-cs"/>
              </a:rPr>
              <a:t>entreprise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/>
              <a:ea typeface="ヒラギノ角ゴ Pro W3" pitchFamily="112" charset="-128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/>
              <a:ea typeface="ヒラギノ角ゴ Pro W3" pitchFamily="112" charset="-128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ヒラギノ角ゴ Pro W3" pitchFamily="112" charset="-128"/>
                <a:cs typeface="+mn-cs"/>
              </a:rPr>
              <a:t>Marie Deronchêne et 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ヒラギノ角ゴ Pro W3" pitchFamily="112" charset="-128"/>
                <a:cs typeface="+mn-cs"/>
              </a:rPr>
              <a:t>Séverine 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ヒラギノ角ゴ Pro W3" pitchFamily="112" charset="-128"/>
                <a:cs typeface="+mn-cs"/>
              </a:rPr>
              <a:t>Deneubourg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ヒラギノ角ゴ Pro W3" pitchFamily="112" charset="-128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dirty="0">
                <a:solidFill>
                  <a:prstClr val="black"/>
                </a:solidFill>
                <a:latin typeface="Arial Narrow"/>
              </a:rPr>
              <a:t>C</a:t>
            </a:r>
            <a:r>
              <a:rPr kumimoji="0" lang="fr-FR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ヒラギノ角ゴ Pro W3" pitchFamily="112" charset="-128"/>
                <a:cs typeface="+mn-cs"/>
              </a:rPr>
              <a:t>hargées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ヒラギノ角ゴ Pro W3" pitchFamily="112" charset="-128"/>
                <a:cs typeface="+mn-cs"/>
              </a:rPr>
              <a:t> 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ヒラギノ角ゴ Pro W3" pitchFamily="112" charset="-128"/>
                <a:cs typeface="+mn-cs"/>
              </a:rPr>
              <a:t>de mission 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ヒラギノ角ゴ Pro W3" pitchFamily="112" charset="-128"/>
                <a:cs typeface="+mn-cs"/>
              </a:rPr>
              <a:t>pour la validation des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ヒラギノ角ゴ Pro W3" pitchFamily="112" charset="-128"/>
                <a:cs typeface="+mn-cs"/>
              </a:rPr>
              <a:t>compétences en entreprise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/>
              <a:ea typeface="ヒラギノ角ゴ Pro W3" pitchFamily="112" charset="-128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800" b="1" i="0" u="none" strike="noStrike" kern="1200" cap="none" spc="0" normalizeH="0" baseline="0" noProof="0" dirty="0" smtClean="0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Arial Narrow"/>
              <a:ea typeface="ヒラギノ角ゴ Pro W3" pitchFamily="112" charset="-128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/>
              <a:ea typeface="ヒラギノ角ゴ Pro W3" pitchFamily="112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714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6936" y="3502903"/>
            <a:ext cx="1152617" cy="114184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2981" y="3633776"/>
            <a:ext cx="845055" cy="102525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8619" y="3633776"/>
            <a:ext cx="1607344" cy="1745683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5227" y="4100515"/>
            <a:ext cx="758946" cy="758946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27228" y="4145241"/>
            <a:ext cx="714220" cy="71422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3797342" y="3051986"/>
            <a:ext cx="1521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Convention</a:t>
            </a:r>
            <a:endParaRPr kumimoji="0" lang="fr-BE" sz="1800" b="1" i="0" u="none" strike="noStrike" kern="1200" cap="none" spc="0" normalizeH="0" baseline="0" noProof="0" dirty="0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9" name="ZoneTexte 1"/>
          <p:cNvSpPr txBox="1">
            <a:spLocks noChangeArrowheads="1"/>
          </p:cNvSpPr>
          <p:nvPr/>
        </p:nvSpPr>
        <p:spPr bwMode="auto">
          <a:xfrm>
            <a:off x="-82335" y="2029550"/>
            <a:ext cx="93569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1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La </a:t>
            </a:r>
            <a:r>
              <a:rPr kumimoji="0" lang="fr-FR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convention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 : outil central de la démarche 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collective 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en 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entreprise</a:t>
            </a: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6845" y="3290132"/>
            <a:ext cx="845055" cy="1025250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5874173" y="4833047"/>
            <a:ext cx="3082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Un ou plusieurs Centres de validation agréés</a:t>
            </a:r>
            <a:endParaRPr kumimoji="0" lang="fr-BE" sz="1800" b="1" i="0" u="none" strike="noStrike" kern="1200" cap="none" spc="0" normalizeH="0" baseline="0" noProof="0" dirty="0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900299" y="4971547"/>
            <a:ext cx="3082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L’entreprise</a:t>
            </a:r>
            <a:endParaRPr kumimoji="0" lang="fr-BE" sz="1800" b="1" i="0" u="none" strike="noStrike" kern="1200" cap="none" spc="0" normalizeH="0" baseline="0" noProof="0" dirty="0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951" y="4072695"/>
            <a:ext cx="760352" cy="76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21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560" y="2959445"/>
            <a:ext cx="1607344" cy="1745683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1205" y="3363569"/>
            <a:ext cx="758946" cy="758946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908198" y="2943883"/>
            <a:ext cx="1521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Convention</a:t>
            </a:r>
            <a:endParaRPr kumimoji="0" lang="fr-BE" sz="1800" b="1" i="0" u="none" strike="noStrike" kern="1200" cap="none" spc="0" normalizeH="0" baseline="0" noProof="0" dirty="0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24585" y="3558376"/>
            <a:ext cx="47105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Les métiers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 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et </a:t>
            </a:r>
            <a:r>
              <a: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Unités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 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de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 </a:t>
            </a:r>
            <a:r>
              <a: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compétences concernés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itchFamily="34" charset="0"/>
            </a:endParaRPr>
          </a:p>
        </p:txBody>
      </p:sp>
      <p:sp>
        <p:nvSpPr>
          <p:cNvPr id="11" name="ZoneTexte 1"/>
          <p:cNvSpPr txBox="1">
            <a:spLocks noChangeArrowheads="1"/>
          </p:cNvSpPr>
          <p:nvPr/>
        </p:nvSpPr>
        <p:spPr bwMode="auto">
          <a:xfrm>
            <a:off x="-82335" y="2029550"/>
            <a:ext cx="93569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1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La </a:t>
            </a:r>
            <a:r>
              <a:rPr kumimoji="0" lang="fr-FR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convention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 : outil central de la démarche 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collective 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en 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entreprise</a:t>
            </a:r>
          </a:p>
        </p:txBody>
      </p:sp>
    </p:spTree>
    <p:extLst>
      <p:ext uri="{BB962C8B-B14F-4D97-AF65-F5344CB8AC3E}">
        <p14:creationId xmlns:p14="http://schemas.microsoft.com/office/powerpoint/2010/main" val="193252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560" y="2959445"/>
            <a:ext cx="1607344" cy="1745683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4405" y="2902894"/>
            <a:ext cx="758946" cy="758946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908198" y="2943883"/>
            <a:ext cx="1521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Convention</a:t>
            </a:r>
            <a:endParaRPr kumimoji="0" lang="fr-BE" sz="1800" b="1" i="0" u="none" strike="noStrike" kern="1200" cap="none" spc="0" normalizeH="0" baseline="0" noProof="0" dirty="0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60647" y="3097701"/>
            <a:ext cx="14052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Le public 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4975018" y="3113151"/>
            <a:ext cx="2856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Propres </a:t>
            </a:r>
            <a:r>
              <a:rPr kumimoji="0" lang="fr-BE" sz="1800" b="1" i="0" u="none" strike="noStrike" kern="120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travailleurs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4949363" y="3878161"/>
            <a:ext cx="25955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600" i="0" u="none" strike="noStrike" kern="1200" cap="none" spc="0" normalizeH="0" baseline="0" noProof="0" dirty="0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Travailleurs</a:t>
            </a:r>
            <a:r>
              <a:rPr kumimoji="0" lang="fr-BE" sz="16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fr-BE" sz="1600" i="0" u="none" strike="noStrike" kern="120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d’autres</a:t>
            </a:r>
            <a:r>
              <a:rPr kumimoji="0" lang="fr-BE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endParaRPr kumimoji="0" lang="fr-BE" sz="160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600" i="0" u="none" strike="noStrike" kern="1200" cap="none" spc="0" normalizeH="0" baseline="0" noProof="0" dirty="0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entreprises</a:t>
            </a:r>
            <a:endParaRPr kumimoji="0" lang="fr-BE" sz="1600" i="0" u="none" strike="noStrike" kern="1200" cap="none" spc="0" normalizeH="0" baseline="0" noProof="0" dirty="0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4975018" y="4644943"/>
            <a:ext cx="2233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600" i="0" u="none" strike="noStrike" kern="1200" cap="none" spc="0" normalizeH="0" baseline="0" noProof="0" dirty="0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Chercheurs</a:t>
            </a:r>
            <a:r>
              <a:rPr kumimoji="0" lang="fr-BE" sz="16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fr-BE" sz="1600" i="0" u="none" strike="noStrike" kern="120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d’emploi</a:t>
            </a:r>
          </a:p>
        </p:txBody>
      </p:sp>
      <p:sp>
        <p:nvSpPr>
          <p:cNvPr id="19" name="Flèche droite rayée 18"/>
          <p:cNvSpPr/>
          <p:nvPr/>
        </p:nvSpPr>
        <p:spPr>
          <a:xfrm>
            <a:off x="4574408" y="3191676"/>
            <a:ext cx="297180" cy="212282"/>
          </a:xfrm>
          <a:prstGeom prst="striped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BE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Flèche droite rayée 19"/>
          <p:cNvSpPr/>
          <p:nvPr/>
        </p:nvSpPr>
        <p:spPr>
          <a:xfrm>
            <a:off x="4558546" y="3949847"/>
            <a:ext cx="297180" cy="212282"/>
          </a:xfrm>
          <a:prstGeom prst="striped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BE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Flèche droite rayée 20"/>
          <p:cNvSpPr/>
          <p:nvPr/>
        </p:nvSpPr>
        <p:spPr>
          <a:xfrm>
            <a:off x="4574408" y="4644943"/>
            <a:ext cx="297180" cy="212282"/>
          </a:xfrm>
          <a:prstGeom prst="striped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BE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 rotWithShape="1">
          <a:blip r:embed="rId5"/>
          <a:srcRect b="66610"/>
          <a:stretch/>
        </p:blipFill>
        <p:spPr>
          <a:xfrm>
            <a:off x="7313702" y="3029474"/>
            <a:ext cx="1607344" cy="536686"/>
          </a:xfrm>
          <a:prstGeom prst="rect">
            <a:avLst/>
          </a:prstGeom>
        </p:spPr>
      </p:pic>
      <p:sp>
        <p:nvSpPr>
          <p:cNvPr id="17" name="ZoneTexte 1"/>
          <p:cNvSpPr txBox="1">
            <a:spLocks noChangeArrowheads="1"/>
          </p:cNvSpPr>
          <p:nvPr/>
        </p:nvSpPr>
        <p:spPr bwMode="auto">
          <a:xfrm>
            <a:off x="-82335" y="2029550"/>
            <a:ext cx="93569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1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La </a:t>
            </a:r>
            <a:r>
              <a:rPr kumimoji="0" lang="fr-FR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convention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 : outil central de la démarche 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collective 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en 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entreprise</a:t>
            </a: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5"/>
          <a:srcRect t="66696"/>
          <a:stretch/>
        </p:blipFill>
        <p:spPr>
          <a:xfrm>
            <a:off x="7420534" y="4483427"/>
            <a:ext cx="1607344" cy="535315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 rotWithShape="1">
          <a:blip r:embed="rId5"/>
          <a:srcRect t="33157" b="33421"/>
          <a:stretch/>
        </p:blipFill>
        <p:spPr>
          <a:xfrm>
            <a:off x="7272185" y="3786240"/>
            <a:ext cx="1607344" cy="53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85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560" y="2959445"/>
            <a:ext cx="1607344" cy="1745683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1205" y="3363569"/>
            <a:ext cx="758946" cy="75894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413570" y="3595597"/>
            <a:ext cx="62750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Les lieux de validation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6314" y="4188190"/>
            <a:ext cx="1152617" cy="1141845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0685" y="2567919"/>
            <a:ext cx="881102" cy="1068616"/>
          </a:xfrm>
          <a:prstGeom prst="rect">
            <a:avLst/>
          </a:prstGeom>
        </p:spPr>
      </p:pic>
      <p:cxnSp>
        <p:nvCxnSpPr>
          <p:cNvPr id="13" name="Connecteur droit avec flèche 12"/>
          <p:cNvCxnSpPr/>
          <p:nvPr/>
        </p:nvCxnSpPr>
        <p:spPr>
          <a:xfrm flipV="1">
            <a:off x="5545374" y="3433060"/>
            <a:ext cx="640940" cy="3859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>
            <a:off x="5559129" y="4019949"/>
            <a:ext cx="627185" cy="3767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3" name="Groupe 2"/>
          <p:cNvGrpSpPr/>
          <p:nvPr/>
        </p:nvGrpSpPr>
        <p:grpSpPr>
          <a:xfrm>
            <a:off x="7274497" y="2489968"/>
            <a:ext cx="1657457" cy="1155047"/>
            <a:chOff x="9597772" y="2196163"/>
            <a:chExt cx="2209941" cy="1540064"/>
          </a:xfrm>
        </p:grpSpPr>
        <p:sp>
          <p:nvSpPr>
            <p:cNvPr id="15" name="Rectangle 14"/>
            <p:cNvSpPr/>
            <p:nvPr/>
          </p:nvSpPr>
          <p:spPr>
            <a:xfrm>
              <a:off x="9597772" y="2207602"/>
              <a:ext cx="1570439" cy="1528625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marL="0" marR="0" lvl="0" indent="0" algn="ct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 w="22225">
                    <a:solidFill>
                      <a:srgbClr val="C0504D"/>
                    </a:solidFill>
                    <a:prstDash val="solid"/>
                  </a:ln>
                  <a:solidFill>
                    <a:srgbClr val="C00000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 </a:t>
              </a:r>
              <a:r>
                <a:rPr kumimoji="0" lang="fr-FR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990033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Congé </a:t>
              </a: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990033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éducation payé</a:t>
              </a:r>
              <a:endParaRPr kumimoji="0" lang="fr-FR" sz="14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  <a:p>
              <a:pPr marL="0" marR="0" lvl="0" indent="0" algn="ct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 </a:t>
              </a: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d’un jour par </a:t>
              </a:r>
            </a:p>
            <a:p>
              <a:pPr marL="0" marR="0" lvl="0" indent="0" algn="ct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travailleur </a:t>
              </a:r>
              <a:r>
                <a:rPr kumimoji="0" lang="fr-FR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/an</a:t>
              </a:r>
              <a:endPara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pic>
          <p:nvPicPr>
            <p:cNvPr id="16" name="Image 1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085762" y="2196163"/>
              <a:ext cx="721951" cy="721951"/>
            </a:xfrm>
            <a:prstGeom prst="rect">
              <a:avLst/>
            </a:prstGeom>
          </p:spPr>
        </p:pic>
      </p:grpSp>
      <p:sp>
        <p:nvSpPr>
          <p:cNvPr id="4" name="ZoneTexte 3"/>
          <p:cNvSpPr txBox="1"/>
          <p:nvPr/>
        </p:nvSpPr>
        <p:spPr>
          <a:xfrm>
            <a:off x="6332711" y="3746595"/>
            <a:ext cx="1148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</a:t>
            </a:r>
            <a:r>
              <a:rPr kumimoji="0" lang="fr-B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t/ou</a:t>
            </a:r>
            <a:endParaRPr kumimoji="0" lang="fr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" name="ZoneTexte 1"/>
          <p:cNvSpPr txBox="1">
            <a:spLocks noChangeArrowheads="1"/>
          </p:cNvSpPr>
          <p:nvPr/>
        </p:nvSpPr>
        <p:spPr bwMode="auto">
          <a:xfrm>
            <a:off x="-82335" y="2029550"/>
            <a:ext cx="93569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1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La </a:t>
            </a:r>
            <a:r>
              <a:rPr kumimoji="0" lang="fr-FR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convention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 : outil central de la démarche 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collective 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en 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entreprise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908198" y="2943883"/>
            <a:ext cx="1521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Convention</a:t>
            </a:r>
            <a:endParaRPr kumimoji="0" lang="fr-BE" sz="1800" b="1" i="0" u="none" strike="noStrike" kern="1200" cap="none" spc="0" normalizeH="0" baseline="0" noProof="0" dirty="0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764" y="4847879"/>
            <a:ext cx="760352" cy="76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674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560" y="2959445"/>
            <a:ext cx="1607344" cy="1745683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1205" y="3363569"/>
            <a:ext cx="758946" cy="758946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908198" y="2943883"/>
            <a:ext cx="1521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Convention</a:t>
            </a:r>
            <a:endParaRPr kumimoji="0" lang="fr-BE" sz="1800" b="1" i="0" u="none" strike="noStrike" kern="1200" cap="none" spc="0" normalizeH="0" baseline="0" noProof="0" dirty="0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24585" y="3558376"/>
            <a:ext cx="47105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Le timing du projet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itchFamily="34" charset="0"/>
            </a:endParaRPr>
          </a:p>
        </p:txBody>
      </p:sp>
      <p:sp>
        <p:nvSpPr>
          <p:cNvPr id="11" name="ZoneTexte 1"/>
          <p:cNvSpPr txBox="1">
            <a:spLocks noChangeArrowheads="1"/>
          </p:cNvSpPr>
          <p:nvPr/>
        </p:nvSpPr>
        <p:spPr bwMode="auto">
          <a:xfrm>
            <a:off x="-82335" y="2029550"/>
            <a:ext cx="935696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lvl="1" defTabSz="685800">
              <a:spcBef>
                <a:spcPct val="0"/>
              </a:spcBef>
              <a:buNone/>
              <a:defRPr/>
            </a:pPr>
            <a:r>
              <a:rPr lang="fr-FR" sz="2000" b="1" dirty="0">
                <a:solidFill>
                  <a:srgbClr val="990033"/>
                </a:solidFill>
                <a:latin typeface="Arial Narrow"/>
              </a:rPr>
              <a:t>La convention précise:</a:t>
            </a:r>
          </a:p>
        </p:txBody>
      </p:sp>
    </p:spTree>
    <p:extLst>
      <p:ext uri="{BB962C8B-B14F-4D97-AF65-F5344CB8AC3E}">
        <p14:creationId xmlns:p14="http://schemas.microsoft.com/office/powerpoint/2010/main" val="68698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532709" y="3309258"/>
            <a:ext cx="63572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 defTabSz="685800">
              <a:defRPr/>
            </a:pPr>
            <a:r>
              <a:rPr lang="fr-FR" sz="2400" b="1" dirty="0" smtClean="0">
                <a:solidFill>
                  <a:srgbClr val="990033"/>
                </a:solidFill>
                <a:latin typeface="Arial Narrow"/>
              </a:rPr>
              <a:t>Les nouvelles aides au développement de la démarche de validation au sein de l’entreprise</a:t>
            </a:r>
            <a:endParaRPr lang="fr-FR" sz="2400" b="1" dirty="0">
              <a:solidFill>
                <a:srgbClr val="990033"/>
              </a:solidFill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6104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lèche droite rayée 17"/>
          <p:cNvSpPr/>
          <p:nvPr/>
        </p:nvSpPr>
        <p:spPr>
          <a:xfrm>
            <a:off x="3074770" y="3519334"/>
            <a:ext cx="456611" cy="346249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BE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209007" y="3108821"/>
            <a:ext cx="247442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BE" sz="2400" b="1" i="0" u="none" strike="noStrike" kern="1200" cap="none" spc="0" normalizeH="0" baseline="0" noProof="0" dirty="0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Wallonie </a:t>
            </a:r>
            <a:r>
              <a:rPr kumimoji="0" lang="fr-B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et </a:t>
            </a:r>
            <a:r>
              <a:rPr kumimoji="0" lang="fr-BE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Bruxelles</a:t>
            </a:r>
            <a:endParaRPr kumimoji="0" lang="fr-BE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BE" sz="2400" b="1" i="0" u="none" strike="noStrike" kern="1200" cap="none" spc="0" normalizeH="0" baseline="0" noProof="0" dirty="0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4764978" y="3355041"/>
            <a:ext cx="426581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Accompagnement </a:t>
            </a:r>
            <a:r>
              <a:rPr kumimoji="0" lang="fr-BE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à </a:t>
            </a:r>
            <a:r>
              <a:rPr kumimoji="0" lang="fr-B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tous les étapes du </a:t>
            </a:r>
          </a:p>
          <a:p>
            <a:pPr lvl="0" defTabSz="685800">
              <a:defRPr/>
            </a:pPr>
            <a:r>
              <a:rPr lang="fr-BE" sz="1600" dirty="0">
                <a:solidFill>
                  <a:prstClr val="black"/>
                </a:solidFill>
              </a:rPr>
              <a:t>processus=&gt; service gratuit pour les travailleurs et l’entreprise</a:t>
            </a: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BE" sz="1600" b="1" i="0" u="none" strike="noStrike" kern="1200" cap="none" spc="0" normalizeH="0" baseline="0" noProof="0" dirty="0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1383" y="1621200"/>
            <a:ext cx="1152617" cy="1141845"/>
          </a:xfrm>
          <a:prstGeom prst="rect">
            <a:avLst/>
          </a:prstGeom>
        </p:spPr>
      </p:pic>
      <p:pic>
        <p:nvPicPr>
          <p:cNvPr id="34" name="Image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5869" y="3335813"/>
            <a:ext cx="1007663" cy="713290"/>
          </a:xfrm>
          <a:prstGeom prst="rect">
            <a:avLst/>
          </a:prstGeom>
        </p:spPr>
      </p:pic>
      <p:sp>
        <p:nvSpPr>
          <p:cNvPr id="11" name="ZoneTexte 1"/>
          <p:cNvSpPr txBox="1">
            <a:spLocks noChangeArrowheads="1"/>
          </p:cNvSpPr>
          <p:nvPr/>
        </p:nvSpPr>
        <p:spPr bwMode="auto">
          <a:xfrm>
            <a:off x="0" y="2255297"/>
            <a:ext cx="93569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1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Les </a:t>
            </a:r>
            <a:r>
              <a:rPr kumimoji="0" lang="fr-FR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nouvelles aides 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à la validation collective en 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entreprise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4764978" y="5073399"/>
            <a:ext cx="4738337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685800">
              <a:defRPr/>
            </a:pPr>
            <a:r>
              <a:rPr kumimoji="0" lang="fr-BE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Aide </a:t>
            </a:r>
            <a:r>
              <a:rPr lang="fr-BE" sz="2100" b="1" dirty="0">
                <a:solidFill>
                  <a:prstClr val="black"/>
                </a:solidFill>
                <a:latin typeface="Arial Narrow"/>
              </a:rPr>
              <a:t>financière </a:t>
            </a:r>
            <a:r>
              <a:rPr lang="fr-FR" sz="2100" b="1" dirty="0">
                <a:solidFill>
                  <a:prstClr val="black"/>
                </a:solidFill>
                <a:latin typeface="Arial Narrow"/>
              </a:rPr>
              <a:t>€600/épreuve</a:t>
            </a:r>
            <a:r>
              <a:rPr lang="fr-BE" sz="2100" b="1" dirty="0">
                <a:solidFill>
                  <a:prstClr val="black"/>
                </a:solidFill>
                <a:latin typeface="Arial Narrow"/>
              </a:rPr>
              <a:t> </a:t>
            </a:r>
            <a:r>
              <a:rPr kumimoji="0" lang="fr-B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</a:t>
            </a:r>
            <a:r>
              <a:rPr kumimoji="0" lang="fr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sous conditions (BEE)</a:t>
            </a: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endParaRPr kumimoji="0" lang="fr-BE" sz="1800" b="1" i="0" u="none" strike="noStrike" kern="1200" cap="none" spc="0" normalizeH="0" baseline="0" noProof="0" dirty="0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15" name="Flèche droite rayée 14"/>
          <p:cNvSpPr/>
          <p:nvPr/>
        </p:nvSpPr>
        <p:spPr>
          <a:xfrm>
            <a:off x="3084028" y="5197596"/>
            <a:ext cx="456611" cy="346249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BE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231" y="5073399"/>
            <a:ext cx="609481" cy="609481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337466" y="5101118"/>
            <a:ext cx="22175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Bruxelles</a:t>
            </a:r>
            <a:endParaRPr kumimoji="0" lang="fr-BE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270" y="2246938"/>
            <a:ext cx="760352" cy="76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761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2" grpId="0"/>
      <p:bldP spid="25" grpId="0"/>
      <p:bldP spid="14" grpId="0"/>
      <p:bldP spid="15" grpId="0" animBg="1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1">
            <a:extLst>
              <a:ext uri="{FF2B5EF4-FFF2-40B4-BE49-F238E27FC236}">
                <a16:creationId xmlns:a16="http://schemas.microsoft.com/office/drawing/2014/main" id="{836832CF-468F-4B30-8E80-2EB0E3DAAAE2}"/>
              </a:ext>
            </a:extLst>
          </p:cNvPr>
          <p:cNvSpPr txBox="1">
            <a:spLocks/>
          </p:cNvSpPr>
          <p:nvPr/>
        </p:nvSpPr>
        <p:spPr>
          <a:xfrm>
            <a:off x="190756" y="2491215"/>
            <a:ext cx="9083873" cy="3702171"/>
          </a:xfrm>
          <a:prstGeom prst="rect">
            <a:avLst/>
          </a:prstGeom>
        </p:spPr>
        <p:txBody>
          <a:bodyPr/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4313" lvl="0" indent="-214313">
              <a:defRPr/>
            </a:pPr>
            <a:r>
              <a:rPr lang="fr-BE" sz="1600" dirty="0">
                <a:solidFill>
                  <a:prstClr val="black"/>
                </a:solidFill>
                <a:latin typeface="Arial Narrow" panose="020B0606020202030204" pitchFamily="34" charset="0"/>
              </a:rPr>
              <a:t>Toutes les </a:t>
            </a:r>
            <a:r>
              <a:rPr lang="fr-BE" sz="16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entreprises qui </a:t>
            </a:r>
            <a:r>
              <a:rPr lang="fr-BE" sz="1600" dirty="0">
                <a:solidFill>
                  <a:prstClr val="black"/>
                </a:solidFill>
                <a:latin typeface="Arial Narrow" panose="020B0606020202030204" pitchFamily="34" charset="0"/>
              </a:rPr>
              <a:t>disposent d‘un </a:t>
            </a:r>
            <a:r>
              <a:rPr lang="fr-BE" sz="1600" b="1" dirty="0">
                <a:solidFill>
                  <a:prstClr val="black"/>
                </a:solidFill>
                <a:latin typeface="Arial Narrow" panose="020B0606020202030204" pitchFamily="34" charset="0"/>
              </a:rPr>
              <a:t>siège d’exploitation en Région de Bruxelles-Capitale </a:t>
            </a:r>
            <a:r>
              <a:rPr lang="fr-BE" sz="1600" dirty="0">
                <a:solidFill>
                  <a:prstClr val="black"/>
                </a:solidFill>
                <a:latin typeface="Arial Narrow" panose="020B0606020202030204" pitchFamily="34" charset="0"/>
              </a:rPr>
              <a:t>et qui sont actives dans </a:t>
            </a:r>
            <a:r>
              <a:rPr lang="fr-BE" sz="1600" dirty="0">
                <a:latin typeface="Arial Narrow" panose="020B0606020202030204" pitchFamily="34" charset="0"/>
                <a:hlinkClick r:id="rId3"/>
              </a:rPr>
              <a:t>certains secteurs d’activités</a:t>
            </a:r>
            <a:r>
              <a:rPr lang="fr-BE" sz="1600" dirty="0">
                <a:latin typeface="Arial Narrow" panose="020B0606020202030204" pitchFamily="34" charset="0"/>
              </a:rPr>
              <a:t>. </a:t>
            </a:r>
            <a:endParaRPr lang="fr-BE" sz="1600" dirty="0" smtClean="0">
              <a:latin typeface="Arial Narrow" panose="020B0606020202030204" pitchFamily="34" charset="0"/>
            </a:endParaRPr>
          </a:p>
          <a:p>
            <a:pPr marL="214313" lvl="0" indent="-214313">
              <a:defRPr/>
            </a:pPr>
            <a:r>
              <a:rPr lang="fr-BE" sz="16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Les </a:t>
            </a:r>
            <a:r>
              <a:rPr lang="fr-BE" sz="1600" dirty="0">
                <a:solidFill>
                  <a:prstClr val="black"/>
                </a:solidFill>
                <a:latin typeface="Arial Narrow" panose="020B0606020202030204" pitchFamily="34" charset="0"/>
              </a:rPr>
              <a:t>employeurs en </a:t>
            </a:r>
            <a:r>
              <a:rPr lang="fr-BE" sz="1600" b="1" dirty="0">
                <a:solidFill>
                  <a:prstClr val="black"/>
                </a:solidFill>
                <a:latin typeface="Arial Narrow" panose="020B0606020202030204" pitchFamily="34" charset="0"/>
              </a:rPr>
              <a:t>restructuration </a:t>
            </a:r>
            <a:r>
              <a:rPr lang="fr-BE" sz="1600" dirty="0">
                <a:solidFill>
                  <a:prstClr val="black"/>
                </a:solidFill>
                <a:latin typeface="Arial Narrow" panose="020B0606020202030204" pitchFamily="34" charset="0"/>
              </a:rPr>
              <a:t>(loi du 23 /12/ 2015) </a:t>
            </a:r>
            <a:r>
              <a:rPr lang="fr-BE" sz="16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sont </a:t>
            </a:r>
            <a:r>
              <a:rPr lang="fr-BE" sz="1600" b="1" dirty="0">
                <a:solidFill>
                  <a:prstClr val="black"/>
                </a:solidFill>
                <a:latin typeface="Arial Narrow" panose="020B0606020202030204" pitchFamily="34" charset="0"/>
              </a:rPr>
              <a:t>exclus</a:t>
            </a:r>
            <a:r>
              <a:rPr lang="fr-BE" sz="16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</a:p>
          <a:p>
            <a:pPr marL="214313" lvl="0" indent="-214313">
              <a:defRPr/>
            </a:pPr>
            <a:r>
              <a:rPr lang="fr-BE" sz="1600" dirty="0">
                <a:solidFill>
                  <a:prstClr val="black"/>
                </a:solidFill>
                <a:latin typeface="Arial Narrow" panose="020B0606020202030204" pitchFamily="34" charset="0"/>
              </a:rPr>
              <a:t>Les candidats à ces épreuves peuvent être </a:t>
            </a:r>
            <a:r>
              <a:rPr lang="fr-BE" sz="16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:</a:t>
            </a:r>
            <a:endParaRPr lang="fr-BE" sz="16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514351" lvl="1">
              <a:defRPr/>
            </a:pPr>
            <a:r>
              <a:rPr lang="fr-BE" sz="1600" dirty="0">
                <a:solidFill>
                  <a:prstClr val="black"/>
                </a:solidFill>
                <a:latin typeface="Arial Narrow" panose="020B0606020202030204" pitchFamily="34" charset="0"/>
              </a:rPr>
              <a:t>des travailleurs occupés au sein d'une unité d'établissement bruxelloise de votre entreprise</a:t>
            </a:r>
          </a:p>
          <a:p>
            <a:pPr marL="514351" lvl="1">
              <a:defRPr/>
            </a:pPr>
            <a:r>
              <a:rPr lang="fr-BE" sz="1600" dirty="0">
                <a:solidFill>
                  <a:prstClr val="black"/>
                </a:solidFill>
                <a:latin typeface="Arial Narrow" panose="020B0606020202030204" pitchFamily="34" charset="0"/>
              </a:rPr>
              <a:t>des travailleurs occupés au sein d'une unité d'établissement bruxelloise d’une autre entreprise</a:t>
            </a:r>
          </a:p>
          <a:p>
            <a:pPr marL="514351" lvl="1">
              <a:defRPr/>
            </a:pPr>
            <a:r>
              <a:rPr lang="fr-BE" sz="1600" dirty="0">
                <a:solidFill>
                  <a:prstClr val="black"/>
                </a:solidFill>
                <a:latin typeface="Arial Narrow" panose="020B0606020202030204" pitchFamily="34" charset="0"/>
              </a:rPr>
              <a:t>des personnes inscrites chez </a:t>
            </a:r>
            <a:r>
              <a:rPr lang="fr-BE" sz="1600" dirty="0" err="1">
                <a:solidFill>
                  <a:prstClr val="black"/>
                </a:solidFill>
                <a:latin typeface="Arial Narrow" panose="020B0606020202030204" pitchFamily="34" charset="0"/>
              </a:rPr>
              <a:t>Actiris</a:t>
            </a:r>
            <a:r>
              <a:rPr lang="fr-BE" sz="1600" dirty="0">
                <a:solidFill>
                  <a:prstClr val="black"/>
                </a:solidFill>
                <a:latin typeface="Arial Narrow" panose="020B0606020202030204" pitchFamily="34" charset="0"/>
              </a:rPr>
              <a:t> en tant que demandeur d'emploi inoccupé</a:t>
            </a:r>
            <a:r>
              <a:rPr lang="fr-BE" sz="16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  <a:endParaRPr lang="fr-BE" sz="16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300038" lvl="1" indent="0">
              <a:buNone/>
              <a:defRPr/>
            </a:pPr>
            <a:endParaRPr kumimoji="0" lang="fr-FR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  <a:p>
            <a:pPr marL="214313" lvl="0" indent="-214313">
              <a:defRPr/>
            </a:pPr>
            <a:r>
              <a:rPr lang="fr-BE" sz="1600" dirty="0">
                <a:solidFill>
                  <a:prstClr val="black"/>
                </a:solidFill>
                <a:latin typeface="Arial Narrow" panose="020B0606020202030204" pitchFamily="34" charset="0"/>
              </a:rPr>
              <a:t>Pour obtenir la prime, </a:t>
            </a:r>
            <a:r>
              <a:rPr lang="fr-BE" sz="16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l’entreprise </a:t>
            </a:r>
            <a:r>
              <a:rPr lang="fr-BE" sz="1600" dirty="0">
                <a:solidFill>
                  <a:prstClr val="black"/>
                </a:solidFill>
                <a:latin typeface="Arial Narrow" panose="020B0606020202030204" pitchFamily="34" charset="0"/>
              </a:rPr>
              <a:t>doit organiser, avec l’aide d’un centre de validation des compétences, un nombre minimum d’épreuves par an </a:t>
            </a:r>
            <a:r>
              <a:rPr lang="fr-BE" sz="16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:</a:t>
            </a:r>
          </a:p>
          <a:p>
            <a:pPr marL="514351" lvl="1">
              <a:defRPr/>
            </a:pPr>
            <a:r>
              <a:rPr lang="fr-BE" sz="16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Micro </a:t>
            </a:r>
            <a:r>
              <a:rPr lang="fr-BE" sz="1600" dirty="0">
                <a:solidFill>
                  <a:prstClr val="black"/>
                </a:solidFill>
                <a:latin typeface="Arial Narrow" panose="020B0606020202030204" pitchFamily="34" charset="0"/>
              </a:rPr>
              <a:t>ou petite entreprise : </a:t>
            </a:r>
            <a:r>
              <a:rPr lang="fr-BE" sz="1600" b="1" dirty="0">
                <a:solidFill>
                  <a:prstClr val="black"/>
                </a:solidFill>
                <a:latin typeface="Arial Narrow" panose="020B0606020202030204" pitchFamily="34" charset="0"/>
              </a:rPr>
              <a:t>2 épreuves </a:t>
            </a:r>
            <a:r>
              <a:rPr lang="fr-BE" sz="1600" dirty="0">
                <a:solidFill>
                  <a:prstClr val="black"/>
                </a:solidFill>
                <a:latin typeface="Arial Narrow" panose="020B0606020202030204" pitchFamily="34" charset="0"/>
              </a:rPr>
              <a:t>minimum par période de 12 mois</a:t>
            </a:r>
          </a:p>
          <a:p>
            <a:pPr marL="514351" lvl="1">
              <a:defRPr/>
            </a:pPr>
            <a:r>
              <a:rPr lang="fr-BE" sz="1600" dirty="0">
                <a:solidFill>
                  <a:prstClr val="black"/>
                </a:solidFill>
                <a:latin typeface="Arial Narrow" panose="020B0606020202030204" pitchFamily="34" charset="0"/>
              </a:rPr>
              <a:t>Moyenne ou grande entreprise : </a:t>
            </a:r>
            <a:r>
              <a:rPr lang="fr-BE" sz="1600" b="1" dirty="0">
                <a:solidFill>
                  <a:prstClr val="black"/>
                </a:solidFill>
                <a:latin typeface="Arial Narrow" panose="020B0606020202030204" pitchFamily="34" charset="0"/>
              </a:rPr>
              <a:t>10 épreuves </a:t>
            </a:r>
            <a:r>
              <a:rPr lang="fr-BE" sz="1600" dirty="0">
                <a:solidFill>
                  <a:prstClr val="black"/>
                </a:solidFill>
                <a:latin typeface="Arial Narrow" panose="020B0606020202030204" pitchFamily="34" charset="0"/>
              </a:rPr>
              <a:t>minimum par période de 12 </a:t>
            </a:r>
            <a:r>
              <a:rPr lang="fr-BE" sz="16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mois</a:t>
            </a:r>
          </a:p>
          <a:p>
            <a:pPr marL="514351" lvl="1">
              <a:defRPr/>
            </a:pPr>
            <a:r>
              <a:rPr lang="fr-BE" sz="16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MAX </a:t>
            </a:r>
            <a:r>
              <a:rPr lang="fr-FR" sz="1600" b="1" dirty="0">
                <a:solidFill>
                  <a:prstClr val="black"/>
                </a:solidFill>
                <a:latin typeface="Arial Narrow" panose="020B0606020202030204" pitchFamily="34" charset="0"/>
              </a:rPr>
              <a:t>€</a:t>
            </a:r>
            <a:r>
              <a:rPr lang="fr-FR" sz="16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15.000/année civile (soit </a:t>
            </a: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25 épreuves financées) </a:t>
            </a:r>
          </a:p>
          <a:p>
            <a:pPr marL="557213" marR="0" lvl="1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1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  <a:p>
            <a:pPr marL="214313" indent="-214313">
              <a:defRPr/>
            </a:pPr>
            <a:endParaRPr lang="fr-BE" sz="160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  <a:p>
            <a:pPr marL="257175" marR="0" lvl="0" indent="-2571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B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6" name="ZoneTexte 1"/>
          <p:cNvSpPr txBox="1">
            <a:spLocks noChangeArrowheads="1"/>
          </p:cNvSpPr>
          <p:nvPr/>
        </p:nvSpPr>
        <p:spPr bwMode="auto">
          <a:xfrm>
            <a:off x="-82335" y="2029550"/>
            <a:ext cx="93569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1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Qui peut bénéficier de cette </a:t>
            </a:r>
            <a:r>
              <a:rPr kumimoji="0" lang="fr-FR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aide financière </a:t>
            </a:r>
            <a:r>
              <a:rPr kumimoji="0" lang="fr-FR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de €600/épreuve?</a:t>
            </a:r>
            <a:endParaRPr kumimoji="0" lang="fr-FR" sz="2000" b="1" i="1" u="none" strike="noStrike" kern="1200" cap="none" spc="0" normalizeH="0" baseline="0" noProof="0" dirty="0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2012" y="1349370"/>
            <a:ext cx="1152617" cy="114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93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1"/>
          <p:cNvSpPr txBox="1">
            <a:spLocks/>
          </p:cNvSpPr>
          <p:nvPr/>
        </p:nvSpPr>
        <p:spPr>
          <a:xfrm>
            <a:off x="2899780" y="3766856"/>
            <a:ext cx="1916060" cy="679811"/>
          </a:xfrm>
          <a:prstGeom prst="rect">
            <a:avLst/>
          </a:prstGeom>
        </p:spPr>
        <p:txBody>
          <a:bodyPr/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BE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Pour quoi ?</a:t>
            </a:r>
            <a:endParaRPr kumimoji="0" lang="fr-BE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5" name="ZoneTexte 1"/>
          <p:cNvSpPr txBox="1">
            <a:spLocks noChangeArrowheads="1"/>
          </p:cNvSpPr>
          <p:nvPr/>
        </p:nvSpPr>
        <p:spPr bwMode="auto">
          <a:xfrm>
            <a:off x="-87084" y="2025071"/>
            <a:ext cx="80205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1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 Narrow"/>
                <a:ea typeface="ヒラギノ角ゴ Pro W3"/>
                <a:cs typeface="+mn-cs"/>
              </a:rPr>
              <a:t>La validation des compétences : pour quoi?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Arial Narrow"/>
              <a:ea typeface="ヒラギノ角ゴ Pro W3"/>
              <a:cs typeface="+mn-cs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/>
          <a:srcRect l="19068" t="6388" r="17427" b="6560"/>
          <a:stretch/>
        </p:blipFill>
        <p:spPr>
          <a:xfrm>
            <a:off x="5330951" y="3547871"/>
            <a:ext cx="813817" cy="1115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84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Ã©sultat de recherche d'images pour &quot;bonhommes blancs qui se serrent la main&quot;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938" y="3449562"/>
            <a:ext cx="1606361" cy="1606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92">
            <a:extLst>
              <a:ext uri="{FF2B5EF4-FFF2-40B4-BE49-F238E27FC236}">
                <a16:creationId xmlns:a16="http://schemas.microsoft.com/office/drawing/2014/main" id="{3808BFFC-D1E3-4886-BCFB-0BAE51C4E7A8}"/>
              </a:ext>
            </a:extLst>
          </p:cNvPr>
          <p:cNvSpPr/>
          <p:nvPr/>
        </p:nvSpPr>
        <p:spPr>
          <a:xfrm>
            <a:off x="3435938" y="3139095"/>
            <a:ext cx="2217934" cy="2290836"/>
          </a:xfrm>
          <a:prstGeom prst="ellipse">
            <a:avLst/>
          </a:prstGeom>
          <a:noFill/>
          <a:ln w="28575" cap="flat" cmpd="sng" algn="ctr">
            <a:solidFill>
              <a:srgbClr val="0070C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ZoneTexte 1"/>
          <p:cNvSpPr txBox="1">
            <a:spLocks noChangeArrowheads="1"/>
          </p:cNvSpPr>
          <p:nvPr/>
        </p:nvSpPr>
        <p:spPr bwMode="auto">
          <a:xfrm>
            <a:off x="-87084" y="2025071"/>
            <a:ext cx="90830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1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 Narrow"/>
                <a:ea typeface="ヒラギノ角ゴ Pro W3"/>
                <a:cs typeface="+mn-cs"/>
              </a:rPr>
              <a:t>La validation des compétences : un </a:t>
            </a:r>
            <a:r>
              <a:rPr kumimoji="0" lang="fr-FR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 Narrow"/>
                <a:ea typeface="ヒラギノ角ゴ Pro W3"/>
                <a:cs typeface="+mn-cs"/>
              </a:rPr>
              <a:t>win-win</a:t>
            </a:r>
            <a:r>
              <a:rPr kumimoji="0" lang="fr-FR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 Narrow"/>
                <a:ea typeface="ヒラギノ角ゴ Pro W3"/>
                <a:cs typeface="+mn-cs"/>
              </a:rPr>
              <a:t> travailleur - entreprise</a:t>
            </a:r>
            <a:endParaRPr kumimoji="0" lang="fr-FR" sz="2400" b="1" i="1" u="none" strike="noStrike" kern="1200" cap="none" spc="0" normalizeH="0" baseline="0" noProof="0" dirty="0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Arial Narrow"/>
              <a:ea typeface="ヒラギノ角ゴ Pro W3"/>
              <a:cs typeface="+mn-cs"/>
            </a:endParaRPr>
          </a:p>
        </p:txBody>
      </p:sp>
      <p:sp>
        <p:nvSpPr>
          <p:cNvPr id="30" name="Rectangle 1026">
            <a:extLst>
              <a:ext uri="{FF2B5EF4-FFF2-40B4-BE49-F238E27FC236}">
                <a16:creationId xmlns:a16="http://schemas.microsoft.com/office/drawing/2014/main" id="{B760640B-A1BD-4DEB-A71B-24B2661515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03485" y="4252742"/>
            <a:ext cx="3639020" cy="64633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>
            <a:spAutoFit/>
          </a:bodyPr>
          <a:lstStyle>
            <a:lvl1pPr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9pPr>
          </a:lstStyle>
          <a:p>
            <a:pPr marL="74295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ヒラギノ角ゴ Pro W3" pitchFamily="112" charset="-128"/>
                <a:cs typeface="+mn-cs"/>
              </a:rPr>
              <a:t>Amélioration des </a:t>
            </a:r>
            <a:r>
              <a: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ヒラギノ角ゴ Pro W3" pitchFamily="112" charset="-128"/>
                <a:cs typeface="+mn-cs"/>
              </a:rPr>
              <a:t>parcours de formation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/>
              <a:ea typeface="ヒラギノ角ゴ Pro W3" pitchFamily="112" charset="-128"/>
              <a:cs typeface="+mn-cs"/>
            </a:endParaRPr>
          </a:p>
        </p:txBody>
      </p:sp>
      <p:sp>
        <p:nvSpPr>
          <p:cNvPr id="31" name="Rectangle 1026">
            <a:extLst>
              <a:ext uri="{FF2B5EF4-FFF2-40B4-BE49-F238E27FC236}">
                <a16:creationId xmlns:a16="http://schemas.microsoft.com/office/drawing/2014/main" id="{B760640B-A1BD-4DEB-A71B-24B2661515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7879" y="5475635"/>
            <a:ext cx="3639020" cy="5677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9pPr>
          </a:lstStyle>
          <a:p>
            <a:pPr marL="74295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ヒラギノ角ゴ Pro W3" pitchFamily="112" charset="-128"/>
                <a:cs typeface="+mn-cs"/>
              </a:rPr>
              <a:t>Transmission</a:t>
            </a:r>
            <a:r>
              <a:rPr kumimoji="0" lang="fr-FR" sz="18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ヒラギノ角ゴ Pro W3" pitchFamily="112" charset="-128"/>
                <a:cs typeface="+mn-cs"/>
              </a:rPr>
              <a:t> des </a:t>
            </a:r>
            <a:r>
              <a:rPr kumimoji="0" lang="fr-FR" sz="1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ヒラギノ角ゴ Pro W3" pitchFamily="112" charset="-128"/>
                <a:cs typeface="+mn-cs"/>
              </a:rPr>
              <a:t>savoirs et savoir-faire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/>
              <a:ea typeface="ヒラギノ角ゴ Pro W3" pitchFamily="112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/>
              <a:ea typeface="ヒラギノ角ゴ Pro W3" pitchFamily="112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/>
              <a:ea typeface="ヒラギノ角ゴ Pro W3" pitchFamily="112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ヒラギノ角ゴ Pro W3" pitchFamily="112" charset="-128"/>
                <a:cs typeface="+mn-cs"/>
              </a:rPr>
              <a:t> </a:t>
            </a:r>
          </a:p>
          <a:p>
            <a:pPr marL="74295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ヒラギノ角ゴ Pro W3" pitchFamily="112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/>
              <a:ea typeface="ヒラギノ角ゴ Pro W3" pitchFamily="112" charset="-128"/>
              <a:cs typeface="+mn-cs"/>
            </a:endParaRPr>
          </a:p>
        </p:txBody>
      </p:sp>
      <p:sp>
        <p:nvSpPr>
          <p:cNvPr id="32" name="Rectangle 1026">
            <a:extLst>
              <a:ext uri="{FF2B5EF4-FFF2-40B4-BE49-F238E27FC236}">
                <a16:creationId xmlns:a16="http://schemas.microsoft.com/office/drawing/2014/main" id="{B760640B-A1BD-4DEB-A71B-24B2661515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4736" y="5733433"/>
            <a:ext cx="850528" cy="47360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ヒラギノ角ゴ Pro W3" pitchFamily="112" charset="-128"/>
                <a:cs typeface="+mn-cs"/>
              </a:rPr>
              <a:t>…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ヒラギノ角ゴ Pro W3" pitchFamily="112" charset="-128"/>
              <a:cs typeface="+mn-cs"/>
            </a:endParaRPr>
          </a:p>
          <a:p>
            <a:pPr marL="742950" marR="0" lvl="1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ヒラギノ角ゴ Pro W3" pitchFamily="112" charset="-128"/>
              <a:cs typeface="+mn-cs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/>
              <a:ea typeface="ヒラギノ角ゴ Pro W3" pitchFamily="112" charset="-128"/>
              <a:cs typeface="+mn-cs"/>
            </a:endParaRPr>
          </a:p>
        </p:txBody>
      </p:sp>
      <p:sp>
        <p:nvSpPr>
          <p:cNvPr id="14" name="Rectangle 1026">
            <a:extLst>
              <a:ext uri="{FF2B5EF4-FFF2-40B4-BE49-F238E27FC236}">
                <a16:creationId xmlns:a16="http://schemas.microsoft.com/office/drawing/2014/main" id="{B760640B-A1BD-4DEB-A71B-24B2661515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477838"/>
            <a:ext cx="3773894" cy="61555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>
            <a:spAutoFit/>
          </a:bodyPr>
          <a:lstStyle>
            <a:lvl1pPr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9pPr>
          </a:lstStyle>
          <a:p>
            <a:pPr marL="742950" marR="0" lvl="1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/>
                <a:ea typeface="ヒラギノ角ゴ Pro W3" pitchFamily="112" charset="-128"/>
                <a:cs typeface="+mn-cs"/>
              </a:rPr>
              <a:t>Satisfaction</a:t>
            </a:r>
            <a:r>
              <a:rPr kumimoji="0" lang="fr-FR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/>
                <a:ea typeface="ヒラギノ角ゴ Pro W3" pitchFamily="112" charset="-128"/>
                <a:cs typeface="+mn-cs"/>
              </a:rPr>
              <a:t> obligations légales </a:t>
            </a: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/>
                <a:ea typeface="ヒラギノ角ゴ Pro W3" pitchFamily="112" charset="-128"/>
                <a:cs typeface="+mn-cs"/>
              </a:rPr>
              <a:t>(certification, sécurité, formation, etc.)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Narrow"/>
              <a:ea typeface="ヒラギノ角ゴ Pro W3" pitchFamily="112" charset="-128"/>
              <a:cs typeface="+mn-cs"/>
            </a:endParaRPr>
          </a:p>
        </p:txBody>
      </p:sp>
      <p:sp>
        <p:nvSpPr>
          <p:cNvPr id="15" name="Rectangle 1026">
            <a:extLst>
              <a:ext uri="{FF2B5EF4-FFF2-40B4-BE49-F238E27FC236}">
                <a16:creationId xmlns:a16="http://schemas.microsoft.com/office/drawing/2014/main" id="{B760640B-A1BD-4DEB-A71B-24B2661515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6118" y="2621106"/>
            <a:ext cx="3858221" cy="5677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9pPr>
          </a:lstStyle>
          <a:p>
            <a:pPr marL="742950" marR="0" lvl="1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800" dirty="0" smtClean="0">
                <a:latin typeface="Arial Narrow"/>
              </a:rPr>
              <a:t>Renforcement </a:t>
            </a:r>
            <a:r>
              <a:rPr lang="fr-FR" sz="1800" b="1" dirty="0" smtClean="0">
                <a:latin typeface="Arial Narrow"/>
              </a:rPr>
              <a:t>image de marque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120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/>
              <a:ea typeface="ヒラギノ角ゴ Pro W3" pitchFamily="112" charset="-128"/>
              <a:cs typeface="+mn-cs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 Narrow" panose="020B0606020202030204" pitchFamily="34" charset="0"/>
              <a:ea typeface="ヒラギノ角ゴ Pro W3" pitchFamily="112" charset="-128"/>
              <a:cs typeface="+mn-cs"/>
            </a:endParaRPr>
          </a:p>
          <a:p>
            <a:pPr marL="742950" marR="0" lvl="1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 Narrow" panose="020B0606020202030204" pitchFamily="34" charset="0"/>
              <a:ea typeface="ヒラギノ角ゴ Pro W3" pitchFamily="112" charset="-128"/>
              <a:cs typeface="+mn-cs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/>
              <a:ea typeface="ヒラギノ角ゴ Pro W3" pitchFamily="112" charset="-128"/>
              <a:cs typeface="+mn-cs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860759" y="3280248"/>
            <a:ext cx="2916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>
                <a:latin typeface="Arial Narrow"/>
                <a:ea typeface="ヒラギノ角ゴ Pro W3" pitchFamily="112" charset="-128"/>
              </a:rPr>
              <a:t>Amélioration du </a:t>
            </a:r>
            <a:r>
              <a:rPr lang="fr-BE" b="1" dirty="0">
                <a:latin typeface="Arial Narrow"/>
                <a:ea typeface="ヒラギノ角ゴ Pro W3" pitchFamily="112" charset="-128"/>
              </a:rPr>
              <a:t>positionnement sur le marché</a:t>
            </a:r>
          </a:p>
        </p:txBody>
      </p:sp>
      <p:sp>
        <p:nvSpPr>
          <p:cNvPr id="16" name="Rectangle 1026">
            <a:extLst>
              <a:ext uri="{FF2B5EF4-FFF2-40B4-BE49-F238E27FC236}">
                <a16:creationId xmlns:a16="http://schemas.microsoft.com/office/drawing/2014/main" id="{B760640B-A1BD-4DEB-A71B-24B2661515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164078"/>
            <a:ext cx="3611880" cy="5677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9pPr>
          </a:lstStyle>
          <a:p>
            <a:pPr marL="742950" marR="0" lvl="1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800" dirty="0" smtClean="0">
                <a:latin typeface="Arial Narrow"/>
              </a:rPr>
              <a:t>Amélioration de la politique de </a:t>
            </a:r>
            <a:r>
              <a:rPr lang="fr-FR" sz="1800" b="1" dirty="0" smtClean="0">
                <a:latin typeface="Arial Narrow"/>
              </a:rPr>
              <a:t>gestion des Ressources humaines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120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/>
              <a:ea typeface="ヒラギノ角ゴ Pro W3" pitchFamily="112" charset="-128"/>
              <a:cs typeface="+mn-cs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 Narrow" panose="020B0606020202030204" pitchFamily="34" charset="0"/>
              <a:ea typeface="ヒラギノ角ゴ Pro W3" pitchFamily="112" charset="-128"/>
              <a:cs typeface="+mn-cs"/>
            </a:endParaRPr>
          </a:p>
          <a:p>
            <a:pPr marL="742950" marR="0" lvl="1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 Narrow" panose="020B0606020202030204" pitchFamily="34" charset="0"/>
              <a:ea typeface="ヒラギノ角ゴ Pro W3" pitchFamily="112" charset="-128"/>
              <a:cs typeface="+mn-cs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/>
              <a:ea typeface="ヒラギノ角ゴ Pro W3" pitchFamily="112" charset="-128"/>
              <a:cs typeface="+mn-cs"/>
            </a:endParaRPr>
          </a:p>
        </p:txBody>
      </p:sp>
      <p:sp>
        <p:nvSpPr>
          <p:cNvPr id="12" name="Rectangle 1026">
            <a:extLst>
              <a:ext uri="{FF2B5EF4-FFF2-40B4-BE49-F238E27FC236}">
                <a16:creationId xmlns:a16="http://schemas.microsoft.com/office/drawing/2014/main" id="{B760640B-A1BD-4DEB-A71B-24B2661515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4548" y="4249043"/>
            <a:ext cx="3639020" cy="64633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>
            <a:spAutoFit/>
          </a:bodyPr>
          <a:lstStyle>
            <a:lvl1pPr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9pPr>
          </a:lstStyle>
          <a:p>
            <a:pPr marL="74295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ヒラギノ角ゴ Pro W3" pitchFamily="112" charset="-128"/>
                <a:cs typeface="+mn-cs"/>
              </a:rPr>
              <a:t>Réponse aux</a:t>
            </a:r>
            <a:r>
              <a:rPr kumimoji="0" lang="fr-FR" sz="18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ヒラギノ角ゴ Pro W3" pitchFamily="112" charset="-128"/>
                <a:cs typeface="+mn-cs"/>
              </a:rPr>
              <a:t> </a:t>
            </a:r>
            <a:r>
              <a:rPr kumimoji="0" lang="fr-FR" sz="1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ヒラギノ角ゴ Pro W3" pitchFamily="112" charset="-128"/>
                <a:cs typeface="+mn-cs"/>
              </a:rPr>
              <a:t>difficultés de r</a:t>
            </a:r>
            <a:r>
              <a: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ヒラギノ角ゴ Pro W3" pitchFamily="112" charset="-128"/>
                <a:cs typeface="+mn-cs"/>
              </a:rPr>
              <a:t>ecrutement</a:t>
            </a:r>
            <a:r>
              <a:rPr kumimoji="0" lang="fr-FR" sz="18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ヒラギノ角ゴ Pro W3" pitchFamily="112" charset="-128"/>
                <a:cs typeface="+mn-cs"/>
              </a:rPr>
              <a:t> externe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/>
              <a:ea typeface="ヒラギノ角ゴ Pro W3" pitchFamily="112" charset="-128"/>
              <a:cs typeface="+mn-cs"/>
            </a:endParaRPr>
          </a:p>
        </p:txBody>
      </p:sp>
      <p:sp>
        <p:nvSpPr>
          <p:cNvPr id="17" name="Rectangle 1026">
            <a:extLst>
              <a:ext uri="{FF2B5EF4-FFF2-40B4-BE49-F238E27FC236}">
                <a16:creationId xmlns:a16="http://schemas.microsoft.com/office/drawing/2014/main" id="{B760640B-A1BD-4DEB-A71B-24B2661515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821898" y="3291496"/>
            <a:ext cx="3773894" cy="64633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>
            <a:spAutoFit/>
          </a:bodyPr>
          <a:lstStyle>
            <a:lvl1pPr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9pPr>
          </a:lstStyle>
          <a:p>
            <a:pPr marL="742950" marR="0" lvl="1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/>
                <a:ea typeface="ヒラギノ角ゴ Pro W3" pitchFamily="112" charset="-128"/>
                <a:cs typeface="+mn-cs"/>
              </a:rPr>
              <a:t>Engagement et </a:t>
            </a:r>
            <a:r>
              <a:rPr kumimoji="0" lang="fr-FR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/>
                <a:ea typeface="ヒラギノ角ゴ Pro W3" pitchFamily="112" charset="-128"/>
                <a:cs typeface="+mn-cs"/>
              </a:rPr>
              <a:t>motivation</a:t>
            </a:r>
            <a:r>
              <a:rPr kumimoji="0" lang="fr-FR" sz="18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 Narrow"/>
                <a:ea typeface="ヒラギノ角ゴ Pro W3" pitchFamily="112" charset="-128"/>
                <a:cs typeface="+mn-cs"/>
              </a:rPr>
              <a:t> accrue des travailleurs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Narrow"/>
              <a:ea typeface="ヒラギノ角ゴ Pro W3" pitchFamily="112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5056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14" grpId="0" animBg="1"/>
      <p:bldP spid="15" grpId="0" animBg="1"/>
      <p:bldP spid="3" grpId="0"/>
      <p:bldP spid="16" grpId="0" animBg="1"/>
      <p:bldP spid="12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1"/>
          <p:cNvSpPr txBox="1">
            <a:spLocks/>
          </p:cNvSpPr>
          <p:nvPr/>
        </p:nvSpPr>
        <p:spPr>
          <a:xfrm>
            <a:off x="2899780" y="3759236"/>
            <a:ext cx="1870340" cy="679811"/>
          </a:xfrm>
          <a:prstGeom prst="rect">
            <a:avLst/>
          </a:prstGeom>
        </p:spPr>
        <p:txBody>
          <a:bodyPr/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BE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Qu’est-ce ?</a:t>
            </a:r>
            <a:endParaRPr kumimoji="0" lang="fr-BE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5" name="ZoneTexte 1"/>
          <p:cNvSpPr txBox="1">
            <a:spLocks noChangeArrowheads="1"/>
          </p:cNvSpPr>
          <p:nvPr/>
        </p:nvSpPr>
        <p:spPr bwMode="auto">
          <a:xfrm>
            <a:off x="-87084" y="2025071"/>
            <a:ext cx="80205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1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 Narrow"/>
                <a:ea typeface="ヒラギノ角ゴ Pro W3"/>
                <a:cs typeface="+mn-cs"/>
              </a:rPr>
              <a:t>La validation des compétences : qu’est-ce</a:t>
            </a:r>
            <a:r>
              <a:rPr kumimoji="0" lang="fr-FR" sz="2400" b="1" i="0" u="none" strike="noStrike" kern="1200" cap="none" spc="0" normalizeH="0" noProof="0" dirty="0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 Narrow"/>
                <a:ea typeface="ヒラギノ角ゴ Pro W3"/>
                <a:cs typeface="+mn-cs"/>
              </a:rPr>
              <a:t> 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 Narrow"/>
                <a:ea typeface="ヒラギノ角ゴ Pro W3"/>
                <a:cs typeface="+mn-cs"/>
              </a:rPr>
              <a:t>?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Arial Narrow"/>
              <a:ea typeface="ヒラギノ角ゴ Pro W3"/>
              <a:cs typeface="+mn-cs"/>
            </a:endParaRPr>
          </a:p>
        </p:txBody>
      </p:sp>
      <p:grpSp>
        <p:nvGrpSpPr>
          <p:cNvPr id="7" name="Groupe 6"/>
          <p:cNvGrpSpPr/>
          <p:nvPr/>
        </p:nvGrpSpPr>
        <p:grpSpPr>
          <a:xfrm>
            <a:off x="4873360" y="3421906"/>
            <a:ext cx="1870340" cy="1089134"/>
            <a:chOff x="4873360" y="3421906"/>
            <a:chExt cx="1870340" cy="1089134"/>
          </a:xfrm>
        </p:grpSpPr>
        <p:sp>
          <p:nvSpPr>
            <p:cNvPr id="2" name="Ellipse 1"/>
            <p:cNvSpPr/>
            <p:nvPr/>
          </p:nvSpPr>
          <p:spPr>
            <a:xfrm>
              <a:off x="5318760" y="3505200"/>
              <a:ext cx="967740" cy="100584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6" name="Espace réservé du contenu 1"/>
            <p:cNvSpPr txBox="1">
              <a:spLocks/>
            </p:cNvSpPr>
            <p:nvPr/>
          </p:nvSpPr>
          <p:spPr>
            <a:xfrm>
              <a:off x="4873360" y="3421906"/>
              <a:ext cx="1870340" cy="679811"/>
            </a:xfrm>
            <a:prstGeom prst="rect">
              <a:avLst/>
            </a:prstGeom>
          </p:spPr>
          <p:txBody>
            <a:bodyPr/>
            <a:lstStyle>
              <a:lvl1pPr marL="257175" indent="-257175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57213" indent="-214313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7250" indent="-1714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00150" indent="-1714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43050" indent="-1714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fr-BE" sz="7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?</a:t>
              </a:r>
              <a:endParaRPr kumimoji="0" lang="fr-BE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155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Ã©sultat de recherche d'images pour &quot;bonhommes blancs qui se serrent la main&quot;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938" y="3449562"/>
            <a:ext cx="1606361" cy="1606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92">
            <a:extLst>
              <a:ext uri="{FF2B5EF4-FFF2-40B4-BE49-F238E27FC236}">
                <a16:creationId xmlns:a16="http://schemas.microsoft.com/office/drawing/2014/main" id="{3808BFFC-D1E3-4886-BCFB-0BAE51C4E7A8}"/>
              </a:ext>
            </a:extLst>
          </p:cNvPr>
          <p:cNvSpPr/>
          <p:nvPr/>
        </p:nvSpPr>
        <p:spPr>
          <a:xfrm>
            <a:off x="3435938" y="3139095"/>
            <a:ext cx="2217934" cy="2290836"/>
          </a:xfrm>
          <a:prstGeom prst="ellipse">
            <a:avLst/>
          </a:prstGeom>
          <a:noFill/>
          <a:ln w="28575" cap="flat" cmpd="sng" algn="ctr">
            <a:solidFill>
              <a:srgbClr val="0070C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Rectangle 1026">
            <a:extLst>
              <a:ext uri="{FF2B5EF4-FFF2-40B4-BE49-F238E27FC236}">
                <a16:creationId xmlns:a16="http://schemas.microsoft.com/office/drawing/2014/main" id="{B760640B-A1BD-4DEB-A71B-24B2661515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808" y="3202654"/>
            <a:ext cx="3090167" cy="36933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>
            <a:spAutoFit/>
          </a:bodyPr>
          <a:lstStyle>
            <a:lvl1pPr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9pPr>
          </a:lstStyle>
          <a:p>
            <a:pPr marL="742950" marR="0" lvl="1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ヒラギノ角ゴ Pro W3" pitchFamily="112" charset="-128"/>
                <a:cs typeface="+mn-cs"/>
              </a:rPr>
              <a:t>Environnement familier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/>
              <a:ea typeface="ヒラギノ角ゴ Pro W3" pitchFamily="112" charset="-128"/>
              <a:cs typeface="+mn-cs"/>
            </a:endParaRPr>
          </a:p>
        </p:txBody>
      </p:sp>
      <p:sp>
        <p:nvSpPr>
          <p:cNvPr id="21" name="Rectangle 1026">
            <a:extLst>
              <a:ext uri="{FF2B5EF4-FFF2-40B4-BE49-F238E27FC236}">
                <a16:creationId xmlns:a16="http://schemas.microsoft.com/office/drawing/2014/main" id="{B760640B-A1BD-4DEB-A71B-24B2661515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7264" y="2585097"/>
            <a:ext cx="3756401" cy="36933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>
            <a:spAutoFit/>
          </a:bodyPr>
          <a:lstStyle>
            <a:lvl1pPr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9pPr>
          </a:lstStyle>
          <a:p>
            <a:pPr marL="0" marR="0" lvl="1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ヒラギノ角ゴ Pro W3" pitchFamily="112" charset="-128"/>
                <a:cs typeface="+mn-cs"/>
              </a:rPr>
              <a:t>Gain de temps 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ヒラギノ角ゴ Pro W3" pitchFamily="112" charset="-128"/>
                <a:cs typeface="+mn-cs"/>
              </a:rPr>
              <a:t>(pas de déplacement)</a:t>
            </a:r>
            <a:r>
              <a:rPr kumimoji="0" lang="fr-FR" sz="105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ヒラギノ角ゴ Pro W3" pitchFamily="112" charset="-128"/>
                <a:cs typeface="+mn-cs"/>
              </a:rPr>
              <a:t>                  </a:t>
            </a:r>
            <a:endParaRPr kumimoji="0" lang="fr-FR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ヒラギノ角ゴ Pro W3" pitchFamily="112" charset="-128"/>
              <a:cs typeface="+mn-cs"/>
            </a:endParaRPr>
          </a:p>
        </p:txBody>
      </p:sp>
      <p:sp>
        <p:nvSpPr>
          <p:cNvPr id="29" name="Rectangle 1026">
            <a:extLst>
              <a:ext uri="{FF2B5EF4-FFF2-40B4-BE49-F238E27FC236}">
                <a16:creationId xmlns:a16="http://schemas.microsoft.com/office/drawing/2014/main" id="{B760640B-A1BD-4DEB-A71B-24B2661515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3835" y="4571205"/>
            <a:ext cx="3470369" cy="64633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>
            <a:spAutoFit/>
          </a:bodyPr>
          <a:lstStyle>
            <a:lvl1pPr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ヒラギノ角ゴ Pro W3" pitchFamily="112" charset="-128"/>
                <a:cs typeface="+mn-cs"/>
              </a:rPr>
              <a:t>Reconnaissance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ヒラギノ角ゴ Pro W3" pitchFamily="112" charset="-128"/>
                <a:cs typeface="+mn-cs"/>
              </a:rPr>
              <a:t> personnelle et institutionnelle, familiale,</a:t>
            </a:r>
            <a:r>
              <a:rPr kumimoji="0" lang="fr-FR" sz="1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ヒラギノ角ゴ Pro W3" pitchFamily="112" charset="-128"/>
                <a:cs typeface="+mn-cs"/>
              </a:rPr>
              <a:t> …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ヒラギノ角ゴ Pro W3" pitchFamily="112" charset="-128"/>
              <a:cs typeface="+mn-cs"/>
            </a:endParaRPr>
          </a:p>
        </p:txBody>
      </p:sp>
      <p:sp>
        <p:nvSpPr>
          <p:cNvPr id="20" name="ZoneTexte 1"/>
          <p:cNvSpPr txBox="1">
            <a:spLocks noChangeArrowheads="1"/>
          </p:cNvSpPr>
          <p:nvPr/>
        </p:nvSpPr>
        <p:spPr bwMode="auto">
          <a:xfrm>
            <a:off x="-87084" y="2025071"/>
            <a:ext cx="90830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1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 Narrow"/>
                <a:ea typeface="ヒラギノ角ゴ Pro W3"/>
                <a:cs typeface="+mn-cs"/>
              </a:rPr>
              <a:t>La validation des compétences : un </a:t>
            </a:r>
            <a:r>
              <a:rPr kumimoji="0" lang="fr-FR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 Narrow"/>
                <a:ea typeface="ヒラギノ角ゴ Pro W3"/>
                <a:cs typeface="+mn-cs"/>
              </a:rPr>
              <a:t>win-win</a:t>
            </a:r>
            <a:r>
              <a:rPr kumimoji="0" lang="fr-FR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 Narrow"/>
                <a:ea typeface="ヒラギノ角ゴ Pro W3"/>
                <a:cs typeface="+mn-cs"/>
              </a:rPr>
              <a:t> travailleur - entreprise</a:t>
            </a:r>
            <a:endParaRPr kumimoji="0" lang="fr-FR" sz="2400" b="1" i="1" u="none" strike="noStrike" kern="1200" cap="none" spc="0" normalizeH="0" baseline="0" noProof="0" dirty="0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Arial Narrow"/>
              <a:ea typeface="ヒラギノ角ゴ Pro W3"/>
              <a:cs typeface="+mn-cs"/>
            </a:endParaRPr>
          </a:p>
        </p:txBody>
      </p:sp>
      <p:sp>
        <p:nvSpPr>
          <p:cNvPr id="25" name="Rectangle 1026">
            <a:extLst>
              <a:ext uri="{FF2B5EF4-FFF2-40B4-BE49-F238E27FC236}">
                <a16:creationId xmlns:a16="http://schemas.microsoft.com/office/drawing/2014/main" id="{B760640B-A1BD-4DEB-A71B-24B2661515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9799" y="3595301"/>
            <a:ext cx="2423848" cy="36933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>
            <a:spAutoFit/>
          </a:bodyPr>
          <a:lstStyle>
            <a:lvl1pPr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9pPr>
          </a:lstStyle>
          <a:p>
            <a:pPr marL="74295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ヒラギノ角ゴ Pro W3" pitchFamily="112" charset="-128"/>
                <a:cs typeface="+mn-cs"/>
              </a:rPr>
              <a:t>Visibilité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ヒラギノ角ゴ Pro W3" pitchFamily="112" charset="-128"/>
                <a:cs typeface="+mn-cs"/>
              </a:rPr>
              <a:t> accrue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/>
              <a:ea typeface="ヒラギノ角ゴ Pro W3" pitchFamily="112" charset="-128"/>
              <a:cs typeface="+mn-cs"/>
            </a:endParaRPr>
          </a:p>
        </p:txBody>
      </p:sp>
      <p:sp>
        <p:nvSpPr>
          <p:cNvPr id="30" name="Rectangle 1026">
            <a:extLst>
              <a:ext uri="{FF2B5EF4-FFF2-40B4-BE49-F238E27FC236}">
                <a16:creationId xmlns:a16="http://schemas.microsoft.com/office/drawing/2014/main" id="{B760640B-A1BD-4DEB-A71B-24B2661515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620" y="5395391"/>
            <a:ext cx="3639020" cy="5677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9pPr>
          </a:lstStyle>
          <a:p>
            <a:pPr marL="74295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ヒラギノ角ゴ Pro W3" pitchFamily="112" charset="-128"/>
                <a:cs typeface="+mn-cs"/>
              </a:rPr>
              <a:t>Sécurisation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ヒラギノ角ゴ Pro W3" pitchFamily="112" charset="-128"/>
                <a:cs typeface="+mn-cs"/>
              </a:rPr>
              <a:t> du parcours professionnel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/>
              <a:ea typeface="ヒラギノ角ゴ Pro W3" pitchFamily="112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/>
              <a:ea typeface="ヒラギノ角ゴ Pro W3" pitchFamily="112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/>
              <a:ea typeface="ヒラギノ角ゴ Pro W3" pitchFamily="112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ヒラギノ角ゴ Pro W3" pitchFamily="112" charset="-128"/>
                <a:cs typeface="+mn-cs"/>
              </a:rPr>
              <a:t> </a:t>
            </a:r>
          </a:p>
          <a:p>
            <a:pPr marL="74295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ヒラギノ角ゴ Pro W3" pitchFamily="112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/>
              <a:ea typeface="ヒラギノ角ゴ Pro W3" pitchFamily="112" charset="-128"/>
              <a:cs typeface="+mn-cs"/>
            </a:endParaRPr>
          </a:p>
        </p:txBody>
      </p:sp>
      <p:sp>
        <p:nvSpPr>
          <p:cNvPr id="31" name="Rectangle 1026">
            <a:extLst>
              <a:ext uri="{FF2B5EF4-FFF2-40B4-BE49-F238E27FC236}">
                <a16:creationId xmlns:a16="http://schemas.microsoft.com/office/drawing/2014/main" id="{B760640B-A1BD-4DEB-A71B-24B2661515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5716" y="2623648"/>
            <a:ext cx="3639020" cy="36933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>
            <a:spAutoFit/>
          </a:bodyPr>
          <a:lstStyle>
            <a:lvl1pPr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9pPr>
          </a:lstStyle>
          <a:p>
            <a:pPr marL="74295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ヒラギノ角ゴ Pro W3" pitchFamily="112" charset="-128"/>
                <a:cs typeface="+mn-cs"/>
              </a:rPr>
              <a:t>Titre de compétence 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ヒラギノ角ゴ Pro W3" pitchFamily="112" charset="-128"/>
                <a:cs typeface="+mn-cs"/>
              </a:rPr>
              <a:t>à vie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/>
              <a:ea typeface="ヒラギノ角ゴ Pro W3" pitchFamily="112" charset="-128"/>
              <a:cs typeface="+mn-cs"/>
            </a:endParaRPr>
          </a:p>
        </p:txBody>
      </p:sp>
      <p:sp>
        <p:nvSpPr>
          <p:cNvPr id="32" name="Rectangle 1026">
            <a:extLst>
              <a:ext uri="{FF2B5EF4-FFF2-40B4-BE49-F238E27FC236}">
                <a16:creationId xmlns:a16="http://schemas.microsoft.com/office/drawing/2014/main" id="{B760640B-A1BD-4DEB-A71B-24B2661515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4736" y="5733433"/>
            <a:ext cx="850528" cy="47360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ヒラギノ角ゴ Pro W3" pitchFamily="112" charset="-128"/>
                <a:cs typeface="+mn-cs"/>
              </a:rPr>
              <a:t>…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ヒラギノ角ゴ Pro W3" pitchFamily="112" charset="-128"/>
              <a:cs typeface="+mn-cs"/>
            </a:endParaRPr>
          </a:p>
          <a:p>
            <a:pPr marL="742950" marR="0" lvl="1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ヒラギノ角ゴ Pro W3" pitchFamily="112" charset="-128"/>
              <a:cs typeface="+mn-cs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/>
              <a:ea typeface="ヒラギノ角ゴ Pro W3" pitchFamily="112" charset="-128"/>
              <a:cs typeface="+mn-cs"/>
            </a:endParaRPr>
          </a:p>
        </p:txBody>
      </p:sp>
      <p:sp>
        <p:nvSpPr>
          <p:cNvPr id="12" name="Rectangle 1026">
            <a:extLst>
              <a:ext uri="{FF2B5EF4-FFF2-40B4-BE49-F238E27FC236}">
                <a16:creationId xmlns:a16="http://schemas.microsoft.com/office/drawing/2014/main" id="{B760640B-A1BD-4DEB-A71B-24B2661515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4905" y="5701471"/>
            <a:ext cx="4233636" cy="36933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>
            <a:spAutoFit/>
          </a:bodyPr>
          <a:lstStyle>
            <a:lvl1pPr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9pPr>
          </a:lstStyle>
          <a:p>
            <a:pPr marL="74295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ヒラギノ角ゴ Pro W3" pitchFamily="112" charset="-128"/>
                <a:cs typeface="+mn-cs"/>
              </a:rPr>
              <a:t>Certification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ヒラギノ角ゴ Pro W3" pitchFamily="112" charset="-128"/>
                <a:cs typeface="+mn-cs"/>
              </a:rPr>
              <a:t> externe et officielle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/>
              <a:ea typeface="ヒラギノ角ゴ Pro W3" pitchFamily="112" charset="-128"/>
              <a:cs typeface="+mn-cs"/>
            </a:endParaRPr>
          </a:p>
        </p:txBody>
      </p:sp>
      <p:sp>
        <p:nvSpPr>
          <p:cNvPr id="16" name="Rectangle 1026">
            <a:extLst>
              <a:ext uri="{FF2B5EF4-FFF2-40B4-BE49-F238E27FC236}">
                <a16:creationId xmlns:a16="http://schemas.microsoft.com/office/drawing/2014/main" id="{B760640B-A1BD-4DEB-A71B-24B2661515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44461" y="4499191"/>
            <a:ext cx="3593309" cy="64633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>
            <a:spAutoFit/>
          </a:bodyPr>
          <a:lstStyle>
            <a:lvl1pPr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9pPr>
          </a:lstStyle>
          <a:p>
            <a:pPr marL="742950" marR="0" lvl="1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ヒラギノ角ゴ Pro W3" pitchFamily="112" charset="-128"/>
                <a:cs typeface="+mn-cs"/>
              </a:rPr>
              <a:t>Soutien et encouragements </a:t>
            </a:r>
            <a:r>
              <a:rPr kumimoji="0" lang="fr-FR" sz="18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ヒラギノ角ゴ Pro W3" pitchFamily="112" charset="-128"/>
                <a:cs typeface="+mn-cs"/>
              </a:rPr>
              <a:t>des pairs</a:t>
            </a:r>
            <a:endParaRPr kumimoji="0" lang="fr-FR" sz="1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/>
              <a:ea typeface="ヒラギノ角ゴ Pro W3" pitchFamily="112" charset="-128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2791" y="3788432"/>
            <a:ext cx="2935224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fr-BE" b="1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Pendant </a:t>
            </a:r>
            <a:r>
              <a:rPr lang="fr-BE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heures </a:t>
            </a:r>
            <a:r>
              <a:rPr lang="fr-BE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fr-BE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travail</a:t>
            </a:r>
            <a:endParaRPr lang="fr-BE" sz="18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505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1" grpId="0" animBg="1"/>
      <p:bldP spid="29" grpId="0" animBg="1"/>
      <p:bldP spid="25" grpId="0" animBg="1"/>
      <p:bldP spid="30" grpId="0" animBg="1"/>
      <p:bldP spid="12" grpId="0" animBg="1"/>
      <p:bldP spid="16" grpId="0" animBg="1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1"/>
          <p:cNvSpPr txBox="1">
            <a:spLocks noChangeArrowheads="1"/>
          </p:cNvSpPr>
          <p:nvPr/>
        </p:nvSpPr>
        <p:spPr bwMode="auto">
          <a:xfrm>
            <a:off x="-87084" y="2025071"/>
            <a:ext cx="80205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1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 Narrow"/>
                <a:ea typeface="ヒラギノ角ゴ Pro W3"/>
                <a:cs typeface="+mn-cs"/>
              </a:rPr>
              <a:t>La validation des compétences : comment ?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Arial Narrow"/>
              <a:ea typeface="ヒラギノ角ゴ Pro W3"/>
              <a:cs typeface="+mn-cs"/>
            </a:endParaRPr>
          </a:p>
        </p:txBody>
      </p:sp>
      <p:sp>
        <p:nvSpPr>
          <p:cNvPr id="6" name="Espace réservé du contenu 1"/>
          <p:cNvSpPr txBox="1">
            <a:spLocks/>
          </p:cNvSpPr>
          <p:nvPr/>
        </p:nvSpPr>
        <p:spPr>
          <a:xfrm>
            <a:off x="2899780" y="3766856"/>
            <a:ext cx="1916060" cy="679811"/>
          </a:xfrm>
          <a:prstGeom prst="rect">
            <a:avLst/>
          </a:prstGeom>
        </p:spPr>
        <p:txBody>
          <a:bodyPr/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BE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Comment ?</a:t>
            </a:r>
            <a:endParaRPr kumimoji="0" lang="fr-BE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/>
          <a:srcRect l="19068" t="6388" r="17427" b="6560"/>
          <a:stretch/>
        </p:blipFill>
        <p:spPr>
          <a:xfrm>
            <a:off x="5330951" y="3547871"/>
            <a:ext cx="813817" cy="1115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00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54255" y="2214477"/>
            <a:ext cx="8025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 validation des compétences en entreprise : comment?</a:t>
            </a:r>
          </a:p>
        </p:txBody>
      </p:sp>
      <p:sp>
        <p:nvSpPr>
          <p:cNvPr id="5" name="Rectangle 4"/>
          <p:cNvSpPr/>
          <p:nvPr/>
        </p:nvSpPr>
        <p:spPr>
          <a:xfrm>
            <a:off x="843018" y="2940235"/>
            <a:ext cx="5237742" cy="3854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5 étapes claires et détaillées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 : suivies dans l’ordre, elles sont un gage de réussite ;</a:t>
            </a: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des outils pratiques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 : adaptés à chaque étape et adaptables à chaque entreprise, ils facilitent le progrès ;</a:t>
            </a: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une présence à chaque instant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 : les chargées </a:t>
            </a: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 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de mission du Consortium de Validation des compétences et les secteurs professionnels partenaires </a:t>
            </a: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 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guident et accompagnent l’entreprise à tout moment.</a:t>
            </a:r>
            <a:endParaRPr kumimoji="0" lang="fr-B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fr-B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Flèche droite 8"/>
          <p:cNvSpPr/>
          <p:nvPr/>
        </p:nvSpPr>
        <p:spPr>
          <a:xfrm>
            <a:off x="207367" y="2944425"/>
            <a:ext cx="635651" cy="312626"/>
          </a:xfrm>
          <a:prstGeom prst="rightArrow">
            <a:avLst/>
          </a:prstGeom>
          <a:solidFill>
            <a:srgbClr val="990033"/>
          </a:solidFill>
          <a:ln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lèche droite 9"/>
          <p:cNvSpPr/>
          <p:nvPr/>
        </p:nvSpPr>
        <p:spPr>
          <a:xfrm>
            <a:off x="207367" y="3877097"/>
            <a:ext cx="635651" cy="312626"/>
          </a:xfrm>
          <a:prstGeom prst="rightArrow">
            <a:avLst/>
          </a:prstGeom>
          <a:solidFill>
            <a:srgbClr val="990033"/>
          </a:solidFill>
          <a:ln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lèche droite 10"/>
          <p:cNvSpPr/>
          <p:nvPr/>
        </p:nvSpPr>
        <p:spPr>
          <a:xfrm>
            <a:off x="207367" y="5087705"/>
            <a:ext cx="635651" cy="312626"/>
          </a:xfrm>
          <a:prstGeom prst="rightArrow">
            <a:avLst/>
          </a:prstGeom>
          <a:solidFill>
            <a:srgbClr val="990033"/>
          </a:solidFill>
          <a:ln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795" y="2748211"/>
            <a:ext cx="1415505" cy="4109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22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1"/>
          <p:cNvSpPr txBox="1">
            <a:spLocks noChangeArrowheads="1"/>
          </p:cNvSpPr>
          <p:nvPr/>
        </p:nvSpPr>
        <p:spPr bwMode="auto">
          <a:xfrm>
            <a:off x="-87084" y="2025071"/>
            <a:ext cx="80205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lvl="1" defTabSz="685800">
              <a:spcBef>
                <a:spcPct val="0"/>
              </a:spcBef>
              <a:buNone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 Narrow"/>
                <a:ea typeface="ヒラギノ角ゴ Pro W3"/>
                <a:cs typeface="+mn-cs"/>
              </a:rPr>
              <a:t>La validation des </a:t>
            </a:r>
            <a:r>
              <a:rPr lang="fr-FR" sz="2400" b="1" dirty="0">
                <a:solidFill>
                  <a:srgbClr val="990033"/>
                </a:solidFill>
                <a:latin typeface="Arial Narrow"/>
                <a:ea typeface="ヒラギノ角ゴ Pro W3"/>
              </a:rPr>
              <a:t>compétences en entreprise 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 Narrow"/>
                <a:ea typeface="ヒラギノ角ゴ Pro W3"/>
                <a:cs typeface="+mn-cs"/>
              </a:rPr>
              <a:t>: comment ?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Arial Narrow"/>
              <a:ea typeface="ヒラギノ角ゴ Pro W3"/>
              <a:cs typeface="+mn-cs"/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74" y="2632449"/>
            <a:ext cx="1443005" cy="4077703"/>
          </a:xfrm>
          <a:prstGeom prst="rect">
            <a:avLst/>
          </a:prstGeom>
        </p:spPr>
      </p:pic>
      <p:sp>
        <p:nvSpPr>
          <p:cNvPr id="13" name="Zone de texte 22"/>
          <p:cNvSpPr txBox="1"/>
          <p:nvPr/>
        </p:nvSpPr>
        <p:spPr>
          <a:xfrm>
            <a:off x="2247797" y="2612785"/>
            <a:ext cx="6571738" cy="57785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fr-BE" sz="1600" b="1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OBJECTIF : </a:t>
            </a:r>
            <a:r>
              <a:rPr lang="fr-BE" sz="1600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comprendre </a:t>
            </a:r>
            <a:r>
              <a:rPr lang="fr-BE" sz="16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le dispositif, ses avantages, son </a:t>
            </a:r>
            <a:r>
              <a:rPr lang="fr-BE" sz="1600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cadre, </a:t>
            </a:r>
            <a:r>
              <a:rPr lang="fr-BE" sz="16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ses intervenants, les modalités pratiques et les aides </a:t>
            </a:r>
            <a:r>
              <a:rPr lang="fr-BE" sz="1600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possibles, …</a:t>
            </a:r>
            <a:endParaRPr lang="fr-BE" sz="2400" dirty="0">
              <a:solidFill>
                <a:srgbClr val="000000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70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24" y="2564579"/>
            <a:ext cx="1443005" cy="4174113"/>
          </a:xfrm>
          <a:prstGeom prst="rect">
            <a:avLst/>
          </a:prstGeom>
        </p:spPr>
      </p:pic>
      <p:sp>
        <p:nvSpPr>
          <p:cNvPr id="8" name="ZoneTexte 1"/>
          <p:cNvSpPr txBox="1">
            <a:spLocks noChangeArrowheads="1"/>
          </p:cNvSpPr>
          <p:nvPr/>
        </p:nvSpPr>
        <p:spPr bwMode="auto">
          <a:xfrm>
            <a:off x="-87084" y="2025071"/>
            <a:ext cx="80205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lvl="1" defTabSz="685800">
              <a:spcBef>
                <a:spcPct val="0"/>
              </a:spcBef>
              <a:buNone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 Narrow"/>
                <a:ea typeface="ヒラギノ角ゴ Pro W3"/>
                <a:cs typeface="+mn-cs"/>
              </a:rPr>
              <a:t>La validation des </a:t>
            </a:r>
            <a:r>
              <a:rPr lang="fr-FR" sz="2400" b="1" dirty="0">
                <a:solidFill>
                  <a:srgbClr val="990033"/>
                </a:solidFill>
                <a:latin typeface="Arial Narrow"/>
                <a:ea typeface="ヒラギノ角ゴ Pro W3"/>
              </a:rPr>
              <a:t>compétences en entreprise 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 Narrow"/>
                <a:ea typeface="ヒラギノ角ゴ Pro W3"/>
                <a:cs typeface="+mn-cs"/>
              </a:rPr>
              <a:t>: comment ?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Arial Narrow"/>
              <a:ea typeface="ヒラギノ角ゴ Pro W3"/>
              <a:cs typeface="+mn-cs"/>
            </a:endParaRPr>
          </a:p>
        </p:txBody>
      </p:sp>
      <p:sp>
        <p:nvSpPr>
          <p:cNvPr id="6" name="Zone de texte 22"/>
          <p:cNvSpPr txBox="1"/>
          <p:nvPr/>
        </p:nvSpPr>
        <p:spPr>
          <a:xfrm>
            <a:off x="2247797" y="3423946"/>
            <a:ext cx="6571738" cy="913592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fr-BE" sz="1600" b="1" dirty="0" smtClean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OBJ</a:t>
            </a:r>
            <a:r>
              <a:rPr lang="fr-BE" sz="1600" b="1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ECTIF : </a:t>
            </a:r>
            <a:r>
              <a:rPr lang="fr-BE" sz="16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s’assurer de l’existence des prérequis indispensables à la réussite du </a:t>
            </a:r>
            <a:r>
              <a:rPr lang="fr-BE" sz="1600" dirty="0" smtClean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projet avant de s’engager dans un projet concret (opportunité, faisabilité, concertation …)</a:t>
            </a:r>
            <a:endParaRPr lang="fr-BE" sz="1600" dirty="0">
              <a:solidFill>
                <a:srgbClr val="000000"/>
              </a:solidFill>
              <a:latin typeface="Arial Narrow" panose="020B0606020202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08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94" y="2565759"/>
            <a:ext cx="1406225" cy="4153270"/>
          </a:xfrm>
          <a:prstGeom prst="rect">
            <a:avLst/>
          </a:prstGeom>
        </p:spPr>
      </p:pic>
      <p:sp>
        <p:nvSpPr>
          <p:cNvPr id="8" name="ZoneTexte 1"/>
          <p:cNvSpPr txBox="1">
            <a:spLocks noChangeArrowheads="1"/>
          </p:cNvSpPr>
          <p:nvPr/>
        </p:nvSpPr>
        <p:spPr bwMode="auto">
          <a:xfrm>
            <a:off x="-87084" y="2025071"/>
            <a:ext cx="80205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lvl="1" defTabSz="685800">
              <a:spcBef>
                <a:spcPct val="0"/>
              </a:spcBef>
              <a:buNone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 Narrow"/>
                <a:ea typeface="ヒラギノ角ゴ Pro W3"/>
                <a:cs typeface="+mn-cs"/>
              </a:rPr>
              <a:t>La validation des </a:t>
            </a:r>
            <a:r>
              <a:rPr lang="fr-FR" sz="2400" b="1" dirty="0">
                <a:solidFill>
                  <a:srgbClr val="990033"/>
                </a:solidFill>
                <a:latin typeface="Arial Narrow"/>
                <a:ea typeface="ヒラギノ角ゴ Pro W3"/>
              </a:rPr>
              <a:t>compétences en entreprise 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 Narrow"/>
                <a:ea typeface="ヒラギノ角ゴ Pro W3"/>
                <a:cs typeface="+mn-cs"/>
              </a:rPr>
              <a:t>: comment ?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Arial Narrow"/>
              <a:ea typeface="ヒラギノ角ゴ Pro W3"/>
              <a:cs typeface="+mn-cs"/>
            </a:endParaRPr>
          </a:p>
        </p:txBody>
      </p:sp>
      <p:sp>
        <p:nvSpPr>
          <p:cNvPr id="9" name="Zone de texte 22"/>
          <p:cNvSpPr txBox="1"/>
          <p:nvPr/>
        </p:nvSpPr>
        <p:spPr>
          <a:xfrm>
            <a:off x="2247797" y="4146618"/>
            <a:ext cx="6571738" cy="57785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fr-BE" sz="1600" b="1" dirty="0" smtClean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OBJ</a:t>
            </a:r>
            <a:r>
              <a:rPr lang="fr-BE" sz="1600" b="1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ECTIF : </a:t>
            </a:r>
            <a:r>
              <a:rPr lang="fr-BE" sz="1600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construire</a:t>
            </a:r>
            <a:r>
              <a:rPr lang="fr-BE" sz="1600" dirty="0" smtClean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fr-BE" sz="16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l’équipe qui portera le projet et réalisera la contextualisation des épreuves en </a:t>
            </a:r>
            <a:r>
              <a:rPr lang="fr-BE" sz="1600" dirty="0" smtClean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entreprise, </a:t>
            </a:r>
            <a:r>
              <a:rPr lang="fr-BE" sz="16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signer la convention </a:t>
            </a:r>
            <a:r>
              <a:rPr lang="fr-BE" sz="1600" dirty="0" smtClean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avec le </a:t>
            </a:r>
            <a:r>
              <a:rPr lang="fr-BE" sz="16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Centre </a:t>
            </a:r>
            <a:r>
              <a:rPr lang="fr-BE" sz="1600" dirty="0" smtClean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agréé, programmer </a:t>
            </a:r>
            <a:r>
              <a:rPr lang="fr-BE" sz="16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concrètement les étapes </a:t>
            </a:r>
            <a:r>
              <a:rPr lang="fr-BE" sz="1600" dirty="0" smtClean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suivantes, …</a:t>
            </a:r>
            <a:endParaRPr lang="fr-BE" sz="1600" dirty="0">
              <a:solidFill>
                <a:srgbClr val="000000"/>
              </a:solidFill>
              <a:latin typeface="Arial Narrow" panose="020B0606020202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36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27" y="2578994"/>
            <a:ext cx="1406225" cy="4161113"/>
          </a:xfrm>
          <a:prstGeom prst="rect">
            <a:avLst/>
          </a:prstGeom>
        </p:spPr>
      </p:pic>
      <p:sp>
        <p:nvSpPr>
          <p:cNvPr id="8" name="ZoneTexte 1"/>
          <p:cNvSpPr txBox="1">
            <a:spLocks noChangeArrowheads="1"/>
          </p:cNvSpPr>
          <p:nvPr/>
        </p:nvSpPr>
        <p:spPr bwMode="auto">
          <a:xfrm>
            <a:off x="-87084" y="2025071"/>
            <a:ext cx="80205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lvl="1" defTabSz="685800">
              <a:spcBef>
                <a:spcPct val="0"/>
              </a:spcBef>
              <a:buNone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 Narrow"/>
                <a:ea typeface="ヒラギノ角ゴ Pro W3"/>
                <a:cs typeface="+mn-cs"/>
              </a:rPr>
              <a:t>La validation des </a:t>
            </a:r>
            <a:r>
              <a:rPr lang="fr-FR" sz="2400" b="1" dirty="0">
                <a:solidFill>
                  <a:srgbClr val="990033"/>
                </a:solidFill>
                <a:latin typeface="Arial Narrow"/>
                <a:ea typeface="ヒラギノ角ゴ Pro W3"/>
              </a:rPr>
              <a:t>compétences en entreprise 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 Narrow"/>
                <a:ea typeface="ヒラギノ角ゴ Pro W3"/>
                <a:cs typeface="+mn-cs"/>
              </a:rPr>
              <a:t>: comment ?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Arial Narrow"/>
              <a:ea typeface="ヒラギノ角ゴ Pro W3"/>
              <a:cs typeface="+mn-cs"/>
            </a:endParaRPr>
          </a:p>
        </p:txBody>
      </p:sp>
      <p:sp>
        <p:nvSpPr>
          <p:cNvPr id="6" name="Zone de texte 22"/>
          <p:cNvSpPr txBox="1"/>
          <p:nvPr/>
        </p:nvSpPr>
        <p:spPr>
          <a:xfrm>
            <a:off x="2242885" y="5085594"/>
            <a:ext cx="6571738" cy="57785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fr-BE" sz="1600" b="1" dirty="0" smtClean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OBJ</a:t>
            </a:r>
            <a:r>
              <a:rPr lang="fr-BE" sz="1600" b="1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ECTIF : </a:t>
            </a:r>
            <a:r>
              <a:rPr lang="fr-BE" sz="1600" dirty="0" smtClean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informer </a:t>
            </a:r>
            <a:r>
              <a:rPr lang="fr-BE" sz="16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les candidats, </a:t>
            </a:r>
            <a:r>
              <a:rPr lang="fr-BE" sz="1600" dirty="0" smtClean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enregistrer </a:t>
            </a:r>
            <a:r>
              <a:rPr lang="fr-BE" sz="16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les inscriptions, </a:t>
            </a:r>
            <a:r>
              <a:rPr lang="fr-BE" sz="1600" dirty="0" smtClean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préparer </a:t>
            </a:r>
            <a:r>
              <a:rPr lang="fr-BE" sz="16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le lieu des épreuves (si en interne) et </a:t>
            </a:r>
            <a:r>
              <a:rPr lang="fr-BE" sz="1600" dirty="0" smtClean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organiser </a:t>
            </a:r>
            <a:r>
              <a:rPr lang="fr-BE" sz="16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les épreuves </a:t>
            </a:r>
            <a:r>
              <a:rPr lang="fr-BE" sz="1600" dirty="0" smtClean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elles-mêmes, … rentrer le dossier en cas d’aide financière</a:t>
            </a:r>
            <a:endParaRPr lang="fr-BE" sz="1600" dirty="0">
              <a:solidFill>
                <a:srgbClr val="000000"/>
              </a:solidFill>
              <a:latin typeface="Arial Narrow" panose="020B0606020202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36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26" y="2598658"/>
            <a:ext cx="1421895" cy="4151281"/>
          </a:xfrm>
          <a:prstGeom prst="rect">
            <a:avLst/>
          </a:prstGeom>
        </p:spPr>
      </p:pic>
      <p:sp>
        <p:nvSpPr>
          <p:cNvPr id="8" name="ZoneTexte 1"/>
          <p:cNvSpPr txBox="1">
            <a:spLocks noChangeArrowheads="1"/>
          </p:cNvSpPr>
          <p:nvPr/>
        </p:nvSpPr>
        <p:spPr bwMode="auto">
          <a:xfrm>
            <a:off x="-87084" y="2025071"/>
            <a:ext cx="80205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lvl="1" defTabSz="685800">
              <a:spcBef>
                <a:spcPct val="0"/>
              </a:spcBef>
              <a:buNone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 Narrow"/>
                <a:ea typeface="ヒラギノ角ゴ Pro W3"/>
                <a:cs typeface="+mn-cs"/>
              </a:rPr>
              <a:t>La validation des </a:t>
            </a:r>
            <a:r>
              <a:rPr lang="fr-FR" sz="2400" b="1" dirty="0">
                <a:solidFill>
                  <a:srgbClr val="990033"/>
                </a:solidFill>
                <a:latin typeface="Arial Narrow"/>
                <a:ea typeface="ヒラギノ角ゴ Pro W3"/>
              </a:rPr>
              <a:t>compétences en entreprise 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 Narrow"/>
                <a:ea typeface="ヒラギノ角ゴ Pro W3"/>
                <a:cs typeface="+mn-cs"/>
              </a:rPr>
              <a:t>: comment ?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Arial Narrow"/>
              <a:ea typeface="ヒラギノ角ゴ Pro W3"/>
              <a:cs typeface="+mn-cs"/>
            </a:endParaRPr>
          </a:p>
        </p:txBody>
      </p:sp>
      <p:sp>
        <p:nvSpPr>
          <p:cNvPr id="6" name="Zone de texte 22"/>
          <p:cNvSpPr txBox="1"/>
          <p:nvPr/>
        </p:nvSpPr>
        <p:spPr>
          <a:xfrm>
            <a:off x="2242885" y="5872174"/>
            <a:ext cx="6571738" cy="57785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fr-BE" sz="1600" b="1" dirty="0" smtClean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OBJ</a:t>
            </a:r>
            <a:r>
              <a:rPr lang="fr-BE" sz="1600" b="1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ECTIF : </a:t>
            </a:r>
            <a:r>
              <a:rPr lang="fr-BE" sz="1600" dirty="0" smtClean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tirer les enseignements du projet, féliciter les candidats qui ont réussi, accompagner ceux qui n’ont pas réussi, identifier le </a:t>
            </a:r>
            <a:r>
              <a:rPr lang="fr-BE" sz="16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meilleur moyen de pérenniser la démarche en l’intégrant à la politique </a:t>
            </a:r>
            <a:r>
              <a:rPr lang="fr-BE" sz="1600" dirty="0" smtClean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RH de </a:t>
            </a:r>
            <a:r>
              <a:rPr lang="fr-BE" sz="16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l’entreprise, …</a:t>
            </a:r>
          </a:p>
        </p:txBody>
      </p:sp>
    </p:spTree>
    <p:extLst>
      <p:ext uri="{BB962C8B-B14F-4D97-AF65-F5344CB8AC3E}">
        <p14:creationId xmlns:p14="http://schemas.microsoft.com/office/powerpoint/2010/main" val="145963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93534748-AB1C-4A45-95C8-AFE7BDF7E3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6080125"/>
            <a:ext cx="184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fr-F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/>
          </p:nvPr>
        </p:nvGraphicFramePr>
        <p:xfrm>
          <a:off x="1006475" y="3416927"/>
          <a:ext cx="3540035" cy="124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0035">
                  <a:extLst>
                    <a:ext uri="{9D8B030D-6E8A-4147-A177-3AD203B41FA5}">
                      <a16:colId xmlns:a16="http://schemas.microsoft.com/office/drawing/2014/main" val="40375058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342900" indent="-342900" algn="ctr">
                        <a:defRPr/>
                      </a:pPr>
                      <a:r>
                        <a:rPr lang="fr-FR" sz="28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Séverine </a:t>
                      </a:r>
                      <a:r>
                        <a:rPr lang="fr-FR" sz="280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Deneubourg</a:t>
                      </a:r>
                      <a:endParaRPr lang="fr-FR" sz="280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marL="342900" indent="-342900" algn="ctr">
                        <a:defRPr/>
                      </a:pPr>
                      <a:r>
                        <a:rPr lang="fr-FR" sz="24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hlinkClick r:id="rId3"/>
                        </a:rPr>
                        <a:t>s.deneubourg@cvdc.be</a:t>
                      </a:r>
                      <a:endParaRPr lang="fr-FR" sz="240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marL="342900" indent="-342900" algn="ctr">
                        <a:defRPr/>
                      </a:pPr>
                      <a:r>
                        <a:rPr lang="fr-FR" sz="24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0490/52.45.77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2860107"/>
                  </a:ext>
                </a:extLst>
              </a:tr>
            </a:tbl>
          </a:graphicData>
        </a:graphic>
      </p:graphicFrame>
      <p:sp>
        <p:nvSpPr>
          <p:cNvPr id="6" name="ZoneTexte 1"/>
          <p:cNvSpPr txBox="1">
            <a:spLocks noChangeArrowheads="1"/>
          </p:cNvSpPr>
          <p:nvPr/>
        </p:nvSpPr>
        <p:spPr bwMode="auto">
          <a:xfrm>
            <a:off x="-87084" y="2025071"/>
            <a:ext cx="90830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1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 Narrow"/>
                <a:ea typeface="ヒラギノ角ゴ Pro W3"/>
                <a:cs typeface="+mn-cs"/>
              </a:rPr>
              <a:t>La validation des compétences : </a:t>
            </a:r>
            <a:r>
              <a:rPr kumimoji="0" lang="fr-FR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 Narrow"/>
                <a:ea typeface="ヒラギノ角ゴ Pro W3"/>
                <a:cs typeface="+mn-cs"/>
              </a:rPr>
              <a:t>deux personnes à votre écoute</a:t>
            </a:r>
            <a:endParaRPr kumimoji="0" lang="fr-FR" sz="2400" b="1" i="1" u="none" strike="noStrike" kern="1200" cap="none" spc="0" normalizeH="0" baseline="0" noProof="0" dirty="0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Arial Narrow"/>
              <a:ea typeface="ヒラギノ角ゴ Pro W3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46510" y="3404723"/>
            <a:ext cx="4572000" cy="126188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Marie 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Deronchêne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  <a:hlinkClick r:id="rId4"/>
              </a:rPr>
              <a:t>m.deronchene@cvdc.be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0475/34.57.48​</a:t>
            </a:r>
          </a:p>
        </p:txBody>
      </p:sp>
      <p:sp>
        <p:nvSpPr>
          <p:cNvPr id="4" name="Rectangle 3"/>
          <p:cNvSpPr/>
          <p:nvPr/>
        </p:nvSpPr>
        <p:spPr>
          <a:xfrm>
            <a:off x="4450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fr-BE" dirty="0"/>
          </a:p>
        </p:txBody>
      </p:sp>
      <p:sp>
        <p:nvSpPr>
          <p:cNvPr id="5" name="Rectangle 4"/>
          <p:cNvSpPr/>
          <p:nvPr/>
        </p:nvSpPr>
        <p:spPr>
          <a:xfrm>
            <a:off x="4450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fr-BE" dirty="0"/>
          </a:p>
        </p:txBody>
      </p:sp>
      <p:sp>
        <p:nvSpPr>
          <p:cNvPr id="7" name="Rectangle 6"/>
          <p:cNvSpPr/>
          <p:nvPr/>
        </p:nvSpPr>
        <p:spPr>
          <a:xfrm>
            <a:off x="4450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2766376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1"/>
          <p:cNvSpPr txBox="1">
            <a:spLocks noChangeArrowheads="1"/>
          </p:cNvSpPr>
          <p:nvPr/>
        </p:nvSpPr>
        <p:spPr bwMode="auto">
          <a:xfrm>
            <a:off x="-87084" y="2025071"/>
            <a:ext cx="80205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1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 Narrow"/>
                <a:ea typeface="ヒラギノ角ゴ Pro W3"/>
                <a:cs typeface="+mn-cs"/>
              </a:rPr>
              <a:t>La validation des compétences : qu’est-ce</a:t>
            </a:r>
            <a:r>
              <a:rPr kumimoji="0" lang="fr-FR" sz="2400" b="1" i="0" u="none" strike="noStrike" kern="1200" cap="none" spc="0" normalizeH="0" noProof="0" dirty="0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 Narrow"/>
                <a:ea typeface="ヒラギノ角ゴ Pro W3"/>
                <a:cs typeface="+mn-cs"/>
              </a:rPr>
              <a:t> 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 Narrow"/>
                <a:ea typeface="ヒラギノ角ゴ Pro W3"/>
                <a:cs typeface="+mn-cs"/>
              </a:rPr>
              <a:t>?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Arial Narrow"/>
              <a:ea typeface="ヒラギノ角ゴ Pro W3"/>
              <a:cs typeface="+mn-cs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1787">
            <a:off x="4266630" y="2870660"/>
            <a:ext cx="4626864" cy="324297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40208" y="2764330"/>
            <a:ext cx="417576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BE" sz="24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R</a:t>
            </a:r>
            <a:r>
              <a:rPr lang="fr-BE" sz="2400" dirty="0" smtClean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econnaissance </a:t>
            </a:r>
            <a:r>
              <a:rPr lang="fr-BE" sz="24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officielle, par un </a:t>
            </a:r>
            <a:r>
              <a:rPr lang="fr-BE" sz="2400" b="1" i="1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Titre de </a:t>
            </a:r>
            <a:r>
              <a:rPr lang="fr-BE" sz="2400" b="1" i="1" dirty="0" smtClean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compétence </a:t>
            </a:r>
            <a:r>
              <a:rPr lang="fr-BE" sz="2400" dirty="0" smtClean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des </a:t>
            </a:r>
            <a:r>
              <a:rPr lang="fr-BE" sz="24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savoirs et savoir-faire acquis en dehors des filières de formation </a:t>
            </a:r>
            <a:r>
              <a:rPr lang="fr-BE" sz="2400" dirty="0" smtClean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classiques : expériences </a:t>
            </a:r>
            <a:r>
              <a:rPr lang="fr-BE" sz="24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de vie, formations non-reconnues, apprentissages sur le lieu de travail, </a:t>
            </a:r>
            <a:r>
              <a:rPr lang="fr-BE" sz="2400" dirty="0" smtClean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... </a:t>
            </a:r>
            <a:endParaRPr lang="fr-BE" sz="2800" dirty="0"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fr-BE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50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150" y="3666738"/>
            <a:ext cx="758946" cy="758946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1631831" y="2517704"/>
            <a:ext cx="72575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1" indent="0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ヒラギノ角ゴ Pro W3"/>
                <a:cs typeface="+mn-cs"/>
              </a:rPr>
              <a:t>Technicien Pc et Réseau </a:t>
            </a:r>
            <a:r>
              <a:rPr kumimoji="0" lang="fr-B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ヒラギノ角ゴ Pro W3"/>
                <a:cs typeface="+mn-cs"/>
              </a:rPr>
              <a:t>(H/F)</a:t>
            </a:r>
          </a:p>
          <a:p>
            <a:pPr marL="342900" marR="0" lvl="1" indent="0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ヒラギノ角ゴ Pro W3"/>
                <a:cs typeface="+mn-cs"/>
              </a:rPr>
              <a:t>Conducteur de chariot élévateur </a:t>
            </a:r>
            <a:r>
              <a:rPr kumimoji="0" lang="fr-B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ヒラギノ角ゴ Pro W3"/>
                <a:cs typeface="+mn-cs"/>
              </a:rPr>
              <a:t>(H/F) </a:t>
            </a:r>
          </a:p>
          <a:p>
            <a:pPr marL="342900" marR="0" lvl="1" indent="0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ヒラギノ角ゴ Pro W3"/>
                <a:cs typeface="+mn-cs"/>
              </a:rPr>
              <a:t>Installateur électricien résidentiel </a:t>
            </a:r>
            <a:r>
              <a:rPr kumimoji="0" lang="fr-B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ヒラギノ角ゴ Pro W3"/>
                <a:cs typeface="+mn-cs"/>
              </a:rPr>
              <a:t>(H/F)</a:t>
            </a:r>
          </a:p>
          <a:p>
            <a:pPr marL="342900" marR="0" lvl="1" indent="0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ヒラギノ角ゴ Pro W3"/>
                <a:cs typeface="+mn-cs"/>
              </a:rPr>
              <a:t>Employé administratif </a:t>
            </a:r>
            <a:r>
              <a:rPr kumimoji="0" lang="fr-B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ヒラギノ角ゴ Pro W3"/>
                <a:cs typeface="+mn-cs"/>
              </a:rPr>
              <a:t>(H/F)</a:t>
            </a:r>
          </a:p>
          <a:p>
            <a:pPr marL="342900" marR="0" lvl="1" indent="0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ヒラギノ角ゴ Pro W3"/>
                <a:cs typeface="+mn-cs"/>
              </a:rPr>
              <a:t>Ouvrier boulanger pâtissier </a:t>
            </a:r>
            <a:r>
              <a:rPr kumimoji="0" lang="fr-B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ヒラギノ角ゴ Pro W3"/>
                <a:cs typeface="+mn-cs"/>
              </a:rPr>
              <a:t>(H/F</a:t>
            </a:r>
            <a:r>
              <a:rPr kumimoji="0" lang="fr-BE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ヒラギノ角ゴ Pro W3"/>
                <a:cs typeface="+mn-cs"/>
              </a:rPr>
              <a:t>)</a:t>
            </a:r>
          </a:p>
          <a:p>
            <a:pPr marL="342900" marR="0" lvl="1" indent="0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sz="1600" dirty="0">
                <a:solidFill>
                  <a:srgbClr val="000000"/>
                </a:solidFill>
                <a:latin typeface="Arial Narrow" pitchFamily="34" charset="0"/>
                <a:ea typeface="ヒラギノ角ゴ Pro W3"/>
              </a:rPr>
              <a:t>Opérateur de production en industries alimentaires </a:t>
            </a:r>
            <a:r>
              <a:rPr lang="fr-BE" sz="900" dirty="0" smtClean="0">
                <a:solidFill>
                  <a:srgbClr val="000000"/>
                </a:solidFill>
                <a:latin typeface="Arial Narrow" pitchFamily="34" charset="0"/>
                <a:ea typeface="ヒラギノ角ゴ Pro W3"/>
              </a:rPr>
              <a:t>(H/F)</a:t>
            </a:r>
            <a:endParaRPr kumimoji="0" lang="fr-BE" sz="9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ヒラギノ角ゴ Pro W3"/>
            </a:endParaRPr>
          </a:p>
          <a:p>
            <a:pPr marL="342900" marR="0" lvl="1" indent="0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ヒラギノ角ゴ Pro W3"/>
                <a:cs typeface="+mn-cs"/>
              </a:rPr>
              <a:t>Peintre en bâtiment </a:t>
            </a:r>
            <a:r>
              <a:rPr kumimoji="0" lang="fr-B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ヒラギノ角ゴ Pro W3"/>
                <a:cs typeface="+mn-cs"/>
              </a:rPr>
              <a:t>(H/F)</a:t>
            </a:r>
          </a:p>
          <a:p>
            <a:pPr marL="342900" marR="0" lvl="1" indent="0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ヒラギノ角ゴ Pro W3"/>
                <a:cs typeface="+mn-cs"/>
              </a:rPr>
              <a:t>Aide-comptable </a:t>
            </a:r>
            <a:r>
              <a:rPr kumimoji="0" lang="fr-B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ヒラギノ角ゴ Pro W3"/>
                <a:cs typeface="+mn-cs"/>
              </a:rPr>
              <a:t>(H/F)</a:t>
            </a:r>
          </a:p>
          <a:p>
            <a:pPr marL="342900" marR="0" lvl="1" indent="0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ヒラギノ角ゴ Pro W3"/>
                <a:cs typeface="+mn-cs"/>
              </a:rPr>
              <a:t>Découpeur désosseur </a:t>
            </a:r>
            <a:r>
              <a:rPr kumimoji="0" lang="fr-B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ヒラギノ角ゴ Pro W3"/>
                <a:cs typeface="+mn-cs"/>
              </a:rPr>
              <a:t>(H/F)</a:t>
            </a:r>
          </a:p>
          <a:p>
            <a:pPr marL="342900" marR="0" lvl="1" indent="0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ヒラギノ角ゴ Pro W3"/>
                <a:cs typeface="+mn-cs"/>
              </a:rPr>
              <a:t>Aide ménager </a:t>
            </a:r>
            <a:r>
              <a:rPr kumimoji="0" lang="fr-B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ヒラギノ角ゴ Pro W3"/>
                <a:cs typeface="+mn-cs"/>
              </a:rPr>
              <a:t>(H/F)</a:t>
            </a:r>
          </a:p>
          <a:p>
            <a:pPr marL="342900" marR="0" lvl="1" indent="0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ヒラギノ角ゴ Pro W3"/>
                <a:cs typeface="+mn-cs"/>
              </a:rPr>
              <a:t>Technicien en système d’usinage </a:t>
            </a:r>
            <a:r>
              <a:rPr kumimoji="0" lang="fr-B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ヒラギノ角ゴ Pro W3"/>
                <a:cs typeface="+mn-cs"/>
              </a:rPr>
              <a:t>(H/F)</a:t>
            </a:r>
          </a:p>
          <a:p>
            <a:pPr marL="342900" marR="0" lvl="1" indent="0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ヒラギノ角ゴ Pro W3"/>
                <a:cs typeface="+mn-cs"/>
              </a:rPr>
              <a:t>Cimentier-façadier </a:t>
            </a:r>
            <a:r>
              <a:rPr kumimoji="0" lang="fr-B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ヒラギノ角ゴ Pro W3"/>
                <a:cs typeface="+mn-cs"/>
              </a:rPr>
              <a:t>(H/F</a:t>
            </a:r>
            <a:r>
              <a:rPr kumimoji="0" lang="fr-BE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ヒラギノ角ゴ Pro W3"/>
                <a:cs typeface="+mn-cs"/>
              </a:rPr>
              <a:t>)</a:t>
            </a:r>
            <a:endParaRPr kumimoji="0" lang="fr-BE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ヒラギノ角ゴ Pro W3"/>
              <a:cs typeface="+mn-cs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631831" y="5773891"/>
            <a:ext cx="74805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Voir l’ensemble des métiers disponibles sur le site: </a:t>
            </a:r>
            <a:r>
              <a:rPr kumimoji="0" lang="fr-B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4"/>
              </a:rPr>
              <a:t>http://</a:t>
            </a:r>
            <a:r>
              <a:rPr kumimoji="0" lang="fr-BE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4"/>
              </a:rPr>
              <a:t>www.cvdc.be/métiers-0</a:t>
            </a:r>
            <a:endParaRPr kumimoji="0" lang="fr-B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ZoneTexte 1"/>
          <p:cNvSpPr txBox="1">
            <a:spLocks noChangeArrowheads="1"/>
          </p:cNvSpPr>
          <p:nvPr/>
        </p:nvSpPr>
        <p:spPr bwMode="auto">
          <a:xfrm>
            <a:off x="-82335" y="2029550"/>
            <a:ext cx="935696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1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2000" b="1" dirty="0" smtClean="0">
                <a:solidFill>
                  <a:srgbClr val="990033"/>
                </a:solidFill>
                <a:latin typeface="Arial Narrow"/>
              </a:rPr>
              <a:t>Des compétences peuvent être validées dans p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 Narrow"/>
              </a:rPr>
              <a:t>lus de 50 métiers 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49594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"/>
          <p:cNvSpPr txBox="1">
            <a:spLocks noChangeArrowheads="1"/>
          </p:cNvSpPr>
          <p:nvPr/>
        </p:nvSpPr>
        <p:spPr bwMode="auto">
          <a:xfrm>
            <a:off x="-82335" y="2029550"/>
            <a:ext cx="93569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1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2000" b="1" dirty="0">
                <a:solidFill>
                  <a:srgbClr val="990033"/>
                </a:solidFill>
                <a:latin typeface="Arial Narrow"/>
              </a:rPr>
              <a:t>P</a:t>
            </a:r>
            <a:r>
              <a:rPr lang="fr-FR" sz="2000" b="1" dirty="0" smtClean="0">
                <a:solidFill>
                  <a:srgbClr val="990033"/>
                </a:solidFill>
                <a:latin typeface="Arial Narrow"/>
              </a:rPr>
              <a:t>lus de 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 Narrow"/>
              </a:rPr>
              <a:t>50 Centres de</a:t>
            </a:r>
            <a:r>
              <a:rPr kumimoji="0" lang="fr-FR" sz="2000" b="1" i="0" u="none" strike="noStrike" kern="1200" cap="none" spc="0" normalizeH="0" noProof="0" dirty="0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 Narrow"/>
              </a:rPr>
              <a:t> validation agréés en Belgique francophone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 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284" y="2798991"/>
            <a:ext cx="4606699" cy="3158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05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1"/>
          <p:cNvSpPr txBox="1">
            <a:spLocks/>
          </p:cNvSpPr>
          <p:nvPr/>
        </p:nvSpPr>
        <p:spPr>
          <a:xfrm>
            <a:off x="2899780" y="3766856"/>
            <a:ext cx="1631769" cy="679811"/>
          </a:xfrm>
          <a:prstGeom prst="rect">
            <a:avLst/>
          </a:prstGeom>
        </p:spPr>
        <p:txBody>
          <a:bodyPr/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BE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Pour qui ?</a:t>
            </a:r>
            <a:endParaRPr kumimoji="0" lang="fr-BE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/>
          <a:srcRect l="19068" t="6388" r="17427" b="6560"/>
          <a:stretch/>
        </p:blipFill>
        <p:spPr>
          <a:xfrm>
            <a:off x="5330951" y="3547871"/>
            <a:ext cx="813817" cy="1115569"/>
          </a:xfrm>
          <a:prstGeom prst="rect">
            <a:avLst/>
          </a:prstGeom>
        </p:spPr>
      </p:pic>
      <p:sp>
        <p:nvSpPr>
          <p:cNvPr id="5" name="ZoneTexte 1"/>
          <p:cNvSpPr txBox="1">
            <a:spLocks noChangeArrowheads="1"/>
          </p:cNvSpPr>
          <p:nvPr/>
        </p:nvSpPr>
        <p:spPr bwMode="auto">
          <a:xfrm>
            <a:off x="-87084" y="2025071"/>
            <a:ext cx="80205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1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 Narrow"/>
                <a:ea typeface="ヒラギノ角ゴ Pro W3"/>
                <a:cs typeface="+mn-cs"/>
              </a:rPr>
              <a:t>La validation des compétences : pour qui ?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Arial Narrow"/>
              <a:ea typeface="ヒラギノ角ゴ Pro W3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785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1"/>
          <p:cNvSpPr txBox="1">
            <a:spLocks noChangeArrowheads="1"/>
          </p:cNvSpPr>
          <p:nvPr/>
        </p:nvSpPr>
        <p:spPr bwMode="auto">
          <a:xfrm>
            <a:off x="0" y="2224364"/>
            <a:ext cx="80205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1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 Narrow"/>
                <a:ea typeface="ヒラギノ角ゴ Pro W3"/>
                <a:cs typeface="+mn-cs"/>
              </a:rPr>
              <a:t>La validation des compétences : pour qui ?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Arial Narrow"/>
              <a:ea typeface="ヒラギノ角ゴ Pro W3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99662" y="3640922"/>
            <a:ext cx="398584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sz="2000" dirty="0">
                <a:latin typeface="Arial Narrow" panose="020B0606020202030204" pitchFamily="34" charset="0"/>
                <a:ea typeface="ヒラギノ角ゴ Pro W3"/>
                <a:cs typeface="ヒラギノ角ゴ Pro W3"/>
              </a:rPr>
              <a:t>Toute personne de plus de 18 ans </a:t>
            </a:r>
            <a:r>
              <a:rPr lang="fr-BE" sz="2000" b="1" dirty="0" smtClean="0">
                <a:latin typeface="Arial Narrow" panose="020B0606020202030204" pitchFamily="34" charset="0"/>
              </a:rPr>
              <a:t>qui </a:t>
            </a:r>
            <a:r>
              <a:rPr lang="fr-BE" sz="2000" b="1" dirty="0">
                <a:latin typeface="Arial Narrow" panose="020B0606020202030204" pitchFamily="34" charset="0"/>
              </a:rPr>
              <a:t>a acquis des compétences professionnelles </a:t>
            </a:r>
            <a:r>
              <a:rPr lang="fr-BE" sz="2000" dirty="0" smtClean="0">
                <a:latin typeface="Arial Narrow" panose="020B0606020202030204" pitchFamily="34" charset="0"/>
              </a:rPr>
              <a:t>(en lien avec un métier ou une partie de métier).</a:t>
            </a:r>
            <a:endParaRPr lang="fr-BE" altLang="ja-JP" b="1" dirty="0">
              <a:latin typeface="Arial Narrow" panose="020B0606020202030204" pitchFamily="34" charset="0"/>
            </a:endParaRPr>
          </a:p>
        </p:txBody>
      </p:sp>
      <p:graphicFrame>
        <p:nvGraphicFramePr>
          <p:cNvPr id="4" name="Objet 1"/>
          <p:cNvGraphicFramePr>
            <a:graphicFrameLocks noChangeAspect="1"/>
          </p:cNvGraphicFramePr>
          <p:nvPr>
            <p:extLst/>
          </p:nvPr>
        </p:nvGraphicFramePr>
        <p:xfrm>
          <a:off x="5644334" y="3284538"/>
          <a:ext cx="30480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Photo Editor Photo" r:id="rId4" imgW="6095238" imgH="4571429" progId="MSPhotoEd.3">
                  <p:embed/>
                </p:oleObj>
              </mc:Choice>
              <mc:Fallback>
                <p:oleObj name="Photo Editor Photo" r:id="rId4" imgW="6095238" imgH="4571429" progId="MSPhotoEd.3">
                  <p:embed/>
                  <p:pic>
                    <p:nvPicPr>
                      <p:cNvPr id="4" name="Obje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4334" y="3284538"/>
                        <a:ext cx="3048000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0478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6">
            <a:extLst>
              <a:ext uri="{FF2B5EF4-FFF2-40B4-BE49-F238E27FC236}">
                <a16:creationId xmlns:a16="http://schemas.microsoft.com/office/drawing/2014/main" id="{B760640B-A1BD-4DEB-A71B-24B2661515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754" y="2586006"/>
            <a:ext cx="3901440" cy="289562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9pPr>
          </a:lstStyle>
          <a:p>
            <a:pPr indent="-185738" defTabSz="685800"/>
            <a:r>
              <a:rPr lang="fr-FR" sz="21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Une </a:t>
            </a:r>
            <a:r>
              <a:rPr lang="fr-FR" sz="2100" b="1" dirty="0">
                <a:solidFill>
                  <a:prstClr val="black"/>
                </a:solidFill>
                <a:latin typeface="Arial Narrow" panose="020B0606020202030204" pitchFamily="34" charset="0"/>
                <a:hlinkClick r:id="rId3"/>
              </a:rPr>
              <a:t>démarche</a:t>
            </a:r>
            <a:r>
              <a:rPr lang="fr-FR" sz="2100" b="1" dirty="0">
                <a:solidFill>
                  <a:srgbClr val="990033"/>
                </a:solidFill>
                <a:latin typeface="Arial Narrow"/>
                <a:hlinkClick r:id="rId3"/>
              </a:rPr>
              <a:t> individuelle </a:t>
            </a:r>
            <a:r>
              <a:rPr lang="fr-FR" sz="2100" b="1" dirty="0">
                <a:solidFill>
                  <a:prstClr val="black"/>
                </a:solidFill>
                <a:latin typeface="Arial Narrow" panose="020B0606020202030204" pitchFamily="34" charset="0"/>
              </a:rPr>
              <a:t>à l’initiative d’une</a:t>
            </a:r>
            <a:r>
              <a:rPr lang="fr-FR" sz="2100" b="1" dirty="0">
                <a:solidFill>
                  <a:srgbClr val="990033"/>
                </a:solidFill>
                <a:latin typeface="Arial Narrow"/>
              </a:rPr>
              <a:t> personne </a:t>
            </a:r>
            <a:endParaRPr lang="fr-FR" sz="21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557213" lvl="1" indent="0" defTabSz="685800"/>
            <a:endParaRPr lang="fr-FR" sz="18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771525" lvl="1" indent="-214313" defTabSz="685800">
              <a:buFont typeface="Arial" panose="020B0604020202020204" pitchFamily="34" charset="0"/>
              <a:buChar char="•"/>
            </a:pPr>
            <a:endParaRPr lang="fr-FR" sz="18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900113" lvl="2" indent="0" defTabSz="685800"/>
            <a:endParaRPr lang="fr-FR" sz="15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557213" lvl="1" indent="0" defTabSz="685800"/>
            <a:endParaRPr lang="fr-FR" sz="12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ctr" defTabSz="685800">
              <a:defRPr/>
            </a:pPr>
            <a:endParaRPr lang="fr-FR" sz="2100" b="1" dirty="0">
              <a:solidFill>
                <a:prstClr val="black"/>
              </a:solidFill>
              <a:latin typeface="Arial Narrow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437" y="3290974"/>
            <a:ext cx="559184" cy="55918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150" y="4473544"/>
            <a:ext cx="2560471" cy="1537735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226589" y="3693963"/>
            <a:ext cx="26832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fr-BE" dirty="0">
                <a:solidFill>
                  <a:prstClr val="black"/>
                </a:solidFill>
                <a:latin typeface="Arial Narrow" panose="020B0606020202030204" pitchFamily="34" charset="0"/>
              </a:rPr>
              <a:t>L’individu se rend dans un </a:t>
            </a:r>
            <a:r>
              <a:rPr lang="fr-BE" dirty="0">
                <a:solidFill>
                  <a:srgbClr val="990033"/>
                </a:solidFill>
                <a:latin typeface="Arial Narrow"/>
              </a:rPr>
              <a:t>Centre de </a:t>
            </a:r>
            <a:r>
              <a:rPr lang="fr-BE" dirty="0" smtClean="0">
                <a:solidFill>
                  <a:srgbClr val="990033"/>
                </a:solidFill>
                <a:latin typeface="Arial Narrow"/>
              </a:rPr>
              <a:t>validation agréé</a:t>
            </a:r>
            <a:endParaRPr lang="fr-BE" dirty="0">
              <a:solidFill>
                <a:srgbClr val="990033"/>
              </a:solidFill>
              <a:latin typeface="Arial Narrow"/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3191255" y="3116484"/>
            <a:ext cx="1982701" cy="1894427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fr-BE" sz="1350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3331823" y="3463533"/>
            <a:ext cx="17015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BE" sz="16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Dans les 2 cas: démarche </a:t>
            </a:r>
            <a:r>
              <a:rPr lang="fr-BE" sz="2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volontaire ET confidentielle</a:t>
            </a:r>
            <a:endParaRPr lang="fr-BE" sz="20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ZoneTexte 1"/>
          <p:cNvSpPr txBox="1">
            <a:spLocks noChangeArrowheads="1"/>
          </p:cNvSpPr>
          <p:nvPr/>
        </p:nvSpPr>
        <p:spPr bwMode="auto">
          <a:xfrm>
            <a:off x="-87084" y="2025071"/>
            <a:ext cx="80205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lvl="1" defTabSz="685800">
              <a:spcBef>
                <a:spcPct val="0"/>
              </a:spcBef>
              <a:buNone/>
            </a:pPr>
            <a:r>
              <a:rPr lang="fr-FR" sz="2400" b="1" dirty="0" smtClean="0">
                <a:solidFill>
                  <a:srgbClr val="990033"/>
                </a:solidFill>
                <a:latin typeface="Arial Narrow"/>
                <a:ea typeface="ヒラギノ角ゴ Pro W3"/>
              </a:rPr>
              <a:t>La validation des compétences peut être : </a:t>
            </a:r>
            <a:endParaRPr lang="fr-FR" sz="2400" b="1" dirty="0">
              <a:solidFill>
                <a:srgbClr val="990033"/>
              </a:solidFill>
              <a:latin typeface="Arial Narrow"/>
              <a:ea typeface="ヒラギノ角ゴ Pro W3"/>
            </a:endParaRPr>
          </a:p>
        </p:txBody>
      </p:sp>
      <p:sp>
        <p:nvSpPr>
          <p:cNvPr id="14" name="Rectangle 1026">
            <a:extLst>
              <a:ext uri="{FF2B5EF4-FFF2-40B4-BE49-F238E27FC236}">
                <a16:creationId xmlns:a16="http://schemas.microsoft.com/office/drawing/2014/main" id="{B760640B-A1BD-4DEB-A71B-24B2661515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7285" y="2233533"/>
            <a:ext cx="4553801" cy="289562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pitchFamily="112" charset="-128"/>
              </a:defRPr>
            </a:lvl9pPr>
          </a:lstStyle>
          <a:p>
            <a:pPr marL="557212" lvl="1" indent="0" defTabSz="685800"/>
            <a:endParaRPr lang="fr-FR" sz="21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557212" lvl="1" indent="0" defTabSz="685800"/>
            <a:r>
              <a:rPr lang="fr-FR" sz="21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Une </a:t>
            </a:r>
            <a:r>
              <a:rPr lang="fr-FR" sz="2100" b="1" dirty="0">
                <a:solidFill>
                  <a:prstClr val="black"/>
                </a:solidFill>
                <a:latin typeface="Arial Narrow" panose="020B0606020202030204" pitchFamily="34" charset="0"/>
              </a:rPr>
              <a:t>démarche</a:t>
            </a:r>
            <a:r>
              <a:rPr lang="fr-FR" sz="2100" b="1" dirty="0">
                <a:solidFill>
                  <a:srgbClr val="990033"/>
                </a:solidFill>
                <a:latin typeface="Arial Narrow"/>
                <a:hlinkClick r:id="rId6"/>
              </a:rPr>
              <a:t> collective </a:t>
            </a:r>
            <a:r>
              <a:rPr lang="fr-FR" sz="2100" b="1" dirty="0">
                <a:solidFill>
                  <a:prstClr val="black"/>
                </a:solidFill>
                <a:latin typeface="Arial Narrow" panose="020B0606020202030204" pitchFamily="34" charset="0"/>
              </a:rPr>
              <a:t>à l’initiative de l’</a:t>
            </a:r>
            <a:r>
              <a:rPr lang="fr-FR" sz="2100" b="1" dirty="0">
                <a:solidFill>
                  <a:srgbClr val="990033"/>
                </a:solidFill>
                <a:latin typeface="Arial Narrow"/>
              </a:rPr>
              <a:t>entreprise</a:t>
            </a:r>
          </a:p>
          <a:p>
            <a:pPr marL="557213" lvl="1" indent="0" defTabSz="685800"/>
            <a:endParaRPr lang="fr-FR" sz="2100" b="1" dirty="0">
              <a:solidFill>
                <a:srgbClr val="990033"/>
              </a:solidFill>
              <a:latin typeface="Arial Narrow"/>
            </a:endParaRPr>
          </a:p>
          <a:p>
            <a:pPr marL="557213" lvl="1" indent="0" defTabSz="685800"/>
            <a:endParaRPr lang="fr-FR" sz="1800" dirty="0" smtClean="0">
              <a:solidFill>
                <a:prstClr val="black"/>
              </a:solidFill>
              <a:latin typeface="Arial Narrow" panose="020B0606020202030204" pitchFamily="34" charset="0"/>
              <a:ea typeface="+mn-ea"/>
            </a:endParaRPr>
          </a:p>
          <a:p>
            <a:pPr marL="557213" lvl="1" indent="0" defTabSz="685800"/>
            <a:r>
              <a:rPr lang="fr-FR" sz="1800" dirty="0" smtClean="0">
                <a:solidFill>
                  <a:prstClr val="black"/>
                </a:solidFill>
                <a:latin typeface="Arial Narrow" panose="020B0606020202030204" pitchFamily="34" charset="0"/>
                <a:ea typeface="+mn-ea"/>
              </a:rPr>
              <a:t>Portée </a:t>
            </a:r>
            <a:r>
              <a:rPr lang="fr-FR" sz="180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</a:rPr>
              <a:t>par les acteurs de </a:t>
            </a:r>
            <a:r>
              <a:rPr lang="fr-FR" sz="1800" dirty="0" smtClean="0">
                <a:solidFill>
                  <a:prstClr val="black"/>
                </a:solidFill>
                <a:latin typeface="Arial Narrow" panose="020B0606020202030204" pitchFamily="34" charset="0"/>
                <a:ea typeface="+mn-ea"/>
              </a:rPr>
              <a:t>l’entreprise</a:t>
            </a:r>
          </a:p>
          <a:p>
            <a:pPr marL="557213" lvl="1" indent="0" defTabSz="685800"/>
            <a:r>
              <a:rPr lang="fr-FR" sz="1800" dirty="0" smtClean="0">
                <a:solidFill>
                  <a:prstClr val="black"/>
                </a:solidFill>
                <a:latin typeface="Arial Narrow" panose="020B0606020202030204" pitchFamily="34" charset="0"/>
                <a:ea typeface="+mn-ea"/>
              </a:rPr>
              <a:t>En </a:t>
            </a:r>
            <a:r>
              <a:rPr lang="fr-FR" sz="1800" dirty="0">
                <a:solidFill>
                  <a:srgbClr val="990033"/>
                </a:solidFill>
                <a:latin typeface="Arial Narrow"/>
                <a:ea typeface="+mn-ea"/>
              </a:rPr>
              <a:t>Centre de validation </a:t>
            </a:r>
            <a:r>
              <a:rPr lang="fr-FR" sz="1800" dirty="0" smtClean="0">
                <a:solidFill>
                  <a:prstClr val="black"/>
                </a:solidFill>
                <a:latin typeface="Arial Narrow" panose="020B0606020202030204" pitchFamily="34" charset="0"/>
                <a:ea typeface="+mn-ea"/>
              </a:rPr>
              <a:t>et/ou </a:t>
            </a:r>
            <a:r>
              <a:rPr lang="fr-FR" sz="2000" b="1" dirty="0" smtClean="0">
                <a:solidFill>
                  <a:prstClr val="black"/>
                </a:solidFill>
                <a:latin typeface="Arial Narrow" panose="020B0606020202030204" pitchFamily="34" charset="0"/>
                <a:ea typeface="+mn-ea"/>
              </a:rPr>
              <a:t>en </a:t>
            </a:r>
            <a:r>
              <a:rPr lang="fr-FR" sz="2000" b="1" dirty="0">
                <a:solidFill>
                  <a:srgbClr val="990033"/>
                </a:solidFill>
                <a:latin typeface="Arial Narrow"/>
                <a:ea typeface="+mn-ea"/>
              </a:rPr>
              <a:t>entreprise</a:t>
            </a:r>
          </a:p>
          <a:p>
            <a:pPr marL="557213" lvl="1" indent="0" defTabSz="685800"/>
            <a:r>
              <a:rPr lang="fr-FR" sz="1800" b="1" dirty="0">
                <a:solidFill>
                  <a:srgbClr val="990033"/>
                </a:solidFill>
                <a:latin typeface="Arial Narrow"/>
              </a:rPr>
              <a:t>                </a:t>
            </a:r>
          </a:p>
          <a:p>
            <a:pPr marL="557213" lvl="1" indent="0" defTabSz="685800"/>
            <a:r>
              <a:rPr lang="fr-FR" sz="1800" b="1" dirty="0">
                <a:solidFill>
                  <a:srgbClr val="990033"/>
                </a:solidFill>
                <a:latin typeface="Arial Narrow"/>
              </a:rPr>
              <a:t>		</a:t>
            </a:r>
            <a:endParaRPr lang="fr-FR" sz="15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557213" lvl="1" indent="0" defTabSz="685800"/>
            <a:endParaRPr lang="fr-FR" sz="12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ctr" defTabSz="685800">
              <a:defRPr/>
            </a:pPr>
            <a:endParaRPr lang="fr-FR" sz="2100" b="1" dirty="0">
              <a:solidFill>
                <a:prstClr val="black"/>
              </a:solidFill>
              <a:latin typeface="Arial Narrow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94374" y="4473544"/>
            <a:ext cx="2851105" cy="1537735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511" y="3116485"/>
            <a:ext cx="760352" cy="76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417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ZoneTexte 1"/>
          <p:cNvSpPr txBox="1">
            <a:spLocks noChangeArrowheads="1"/>
          </p:cNvSpPr>
          <p:nvPr/>
        </p:nvSpPr>
        <p:spPr bwMode="auto">
          <a:xfrm>
            <a:off x="-87084" y="2025071"/>
            <a:ext cx="88676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1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 Narrow"/>
                <a:ea typeface="ヒラギノ角ゴ Pro W3"/>
                <a:cs typeface="+mn-cs"/>
              </a:rPr>
              <a:t>Depuis 2012, des expériences de validation collective en entreprise  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Arial Narrow"/>
              <a:ea typeface="ヒラギノ角ゴ Pro W3"/>
              <a:cs typeface="+mn-cs"/>
            </a:endParaRPr>
          </a:p>
        </p:txBody>
      </p:sp>
      <p:sp>
        <p:nvSpPr>
          <p:cNvPr id="9219" name="ZoneTexte 2"/>
          <p:cNvSpPr txBox="1">
            <a:spLocks noChangeArrowheads="1"/>
          </p:cNvSpPr>
          <p:nvPr/>
        </p:nvSpPr>
        <p:spPr bwMode="auto">
          <a:xfrm>
            <a:off x="484722" y="2797849"/>
            <a:ext cx="3019696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800100" indent="-3429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1" indent="-34290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BE" alt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 Narrow"/>
                <a:cs typeface="+mn-cs"/>
              </a:rPr>
              <a:t>Restructuration/Fermeture</a:t>
            </a:r>
            <a:endParaRPr kumimoji="0" lang="fr-BE" altLang="fr-FR" sz="1800" b="1" i="0" u="none" strike="noStrike" kern="1200" cap="none" spc="0" normalizeH="0" baseline="0" noProof="0" dirty="0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Arial Narrow"/>
              <a:cs typeface="+mn-cs"/>
            </a:endParaRPr>
          </a:p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BE" alt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ヒラギノ角ゴ Pro W3"/>
                <a:cs typeface="+mn-cs"/>
              </a:rPr>
              <a:t>Ex</a:t>
            </a:r>
            <a:r>
              <a:rPr kumimoji="0" lang="fr-BE" alt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ヒラギノ角ゴ Pro W3"/>
                <a:cs typeface="+mn-cs"/>
              </a:rPr>
              <a:t>: Caterpillar</a:t>
            </a:r>
          </a:p>
        </p:txBody>
      </p:sp>
      <p:pic>
        <p:nvPicPr>
          <p:cNvPr id="9220" name="Picture 2" descr="S:\C. Processus Supports\C.4. Communication\C.4.7. Evenements\2017\Caterpillar\Photos\P42613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98" y="3767968"/>
            <a:ext cx="3131344" cy="230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2"/>
          <p:cNvSpPr txBox="1">
            <a:spLocks noChangeArrowheads="1"/>
          </p:cNvSpPr>
          <p:nvPr/>
        </p:nvSpPr>
        <p:spPr bwMode="auto">
          <a:xfrm>
            <a:off x="5077098" y="2797849"/>
            <a:ext cx="3605348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800100" indent="-3429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1" indent="-34290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BE" alt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 Narrow"/>
                <a:cs typeface="+mn-cs"/>
              </a:rPr>
              <a:t>Gestion </a:t>
            </a:r>
            <a:r>
              <a:rPr kumimoji="0" lang="fr-BE" alt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 Narrow"/>
                <a:cs typeface="+mn-cs"/>
              </a:rPr>
              <a:t>RH</a:t>
            </a:r>
          </a:p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BE" alt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ヒラギノ角ゴ Pro W3"/>
                <a:cs typeface="+mn-cs"/>
              </a:rPr>
              <a:t>Ex</a:t>
            </a:r>
            <a:r>
              <a:rPr kumimoji="0" lang="fr-BE" alt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ヒラギノ角ゴ Pro W3"/>
                <a:cs typeface="+mn-cs"/>
              </a:rPr>
              <a:t>: </a:t>
            </a:r>
            <a:r>
              <a:rPr kumimoji="0" lang="fr-BE" altLang="fr-FR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ヒラギノ角ゴ Pro W3"/>
                <a:cs typeface="+mn-cs"/>
              </a:rPr>
              <a:t>Delacre</a:t>
            </a:r>
            <a:r>
              <a:rPr kumimoji="0" lang="fr-BE" alt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ヒラギノ角ゴ Pro W3"/>
                <a:cs typeface="+mn-cs"/>
              </a:rPr>
              <a:t>, Spa Monopole, </a:t>
            </a:r>
            <a:r>
              <a:rPr kumimoji="0" lang="fr-BE" altLang="fr-FR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ヒラギノ角ゴ Pro W3"/>
                <a:cs typeface="+mn-cs"/>
              </a:rPr>
              <a:t>Ecopain</a:t>
            </a:r>
            <a:r>
              <a:rPr kumimoji="0" lang="fr-BE" alt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ヒラギノ角ゴ Pro W3"/>
                <a:cs typeface="+mn-cs"/>
              </a:rPr>
              <a:t>, …</a:t>
            </a:r>
          </a:p>
        </p:txBody>
      </p:sp>
      <p:pic>
        <p:nvPicPr>
          <p:cNvPr id="6" name="Picture 2" descr="S:\A. Processus Direction\A.2. Commission Consultative et d'Agrément\A.2.4. Documents-réunions\A.2.4.3. Dossier réunions\2017\2017_05_12 Coda extra\Supports de présentation\DSC_029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889" y="3754872"/>
            <a:ext cx="3077766" cy="2326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270" y="2246938"/>
            <a:ext cx="760352" cy="76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19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essai masque DIAPOSITIVE janvier 2012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&amp;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solidFill>
            <a:srgbClr val="006699"/>
          </a:solidFill>
          <a:prstDash val="solid"/>
          <a:round/>
          <a:headEnd type="none" w="med" len="med"/>
          <a:tailEnd type="none" w="med" len="me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vert="horz" wrap="square" lIns="90000" tIns="46800" rIns="90000" bIns="46800" numCol="1" rtlCol="0" anchor="ctr" anchorCtr="0" compatLnSpc="1">
        <a:prstTxWarp prst="textNoShape">
          <a:avLst/>
        </a:prstTxWarp>
        <a:no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800" b="1" i="1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spDef>
    <a:lnDef>
      <a:spPr bwMode="auto">
        <a:solidFill>
          <a:schemeClr val="bg1"/>
        </a:solidFill>
        <a:ln w="9525" cap="flat" cmpd="sng" algn="ctr">
          <a:solidFill>
            <a:srgbClr val="336699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 bwMode="auto">
        <a:noFill/>
        <a:ln w="12700" cap="rnd">
          <a:noFill/>
          <a:prstDash val="sysDot"/>
          <a:miter lim="800000"/>
          <a:headEnd type="none" w="sm" len="sm"/>
          <a:tailEnd type="none" w="sm" len="sm"/>
        </a:ln>
        <a:effectLst/>
      </a:spPr>
      <a:bodyPr wrap="square" lIns="90000" tIns="46800" rIns="90000" bIns="46800"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700" b="0" i="0" u="none" strike="noStrike" kern="1200" cap="none" spc="0" normalizeH="0" baseline="0" noProof="0" dirty="0" smtClean="0">
            <a:ln>
              <a:noFill/>
            </a:ln>
            <a:solidFill>
              <a:srgbClr val="000066"/>
            </a:solidFill>
            <a:effectLst/>
            <a:uLnTx/>
            <a:uFillTx/>
            <a:latin typeface="Arial" charset="0"/>
            <a:ea typeface="+mn-ea"/>
            <a:cs typeface="+mn-cs"/>
          </a:defRPr>
        </a:defPPr>
      </a:lstStyle>
    </a:txDef>
  </a:objectDefaults>
  <a:extraClrSchemeLst>
    <a:extraClrScheme>
      <a:clrScheme name="H&amp;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&amp;P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&amp;P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&amp;P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&amp;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&amp;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&amp;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Nouvelle présentation">
  <a:themeElements>
    <a:clrScheme name="Nouvelle pré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ouvelle présentation">
      <a:majorFont>
        <a:latin typeface="Lucida Grande"/>
        <a:ea typeface="ヒラギノ角ゴ Pro W3"/>
        <a:cs typeface=""/>
      </a:majorFont>
      <a:minorFont>
        <a:latin typeface="Lucida Grande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12" charset="-128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25663</TotalTime>
  <Words>982</Words>
  <Application>Microsoft Office PowerPoint</Application>
  <PresentationFormat>Affichage à l'écran (4:3)</PresentationFormat>
  <Paragraphs>186</Paragraphs>
  <Slides>28</Slides>
  <Notes>25</Notes>
  <HiddenSlides>0</HiddenSlides>
  <MMClips>0</MMClips>
  <ScaleCrop>false</ScaleCrop>
  <HeadingPairs>
    <vt:vector size="8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5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43" baseType="lpstr">
      <vt:lpstr>ＭＳ Ｐゴシック</vt:lpstr>
      <vt:lpstr>Arial</vt:lpstr>
      <vt:lpstr>Arial Narrow</vt:lpstr>
      <vt:lpstr>Calibri</vt:lpstr>
      <vt:lpstr>Calibri Light</vt:lpstr>
      <vt:lpstr>Lucida Grande</vt:lpstr>
      <vt:lpstr>Times New Roman</vt:lpstr>
      <vt:lpstr>Wingdings</vt:lpstr>
      <vt:lpstr>ヒラギノ角ゴ Pro W3</vt:lpstr>
      <vt:lpstr>Thème Office</vt:lpstr>
      <vt:lpstr>1_Thème Office</vt:lpstr>
      <vt:lpstr>1_essai masque DIAPOSITIVE janvier 2012</vt:lpstr>
      <vt:lpstr>2_Thème Office</vt:lpstr>
      <vt:lpstr>Nouvelle présentation</vt:lpstr>
      <vt:lpstr>Photo Editor Photo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Caroline Lambin</dc:creator>
  <cp:lastModifiedBy>Deronchene Marie</cp:lastModifiedBy>
  <cp:revision>253</cp:revision>
  <cp:lastPrinted>2019-03-11T15:47:09Z</cp:lastPrinted>
  <dcterms:created xsi:type="dcterms:W3CDTF">2011-11-18T13:32:42Z</dcterms:created>
  <dcterms:modified xsi:type="dcterms:W3CDTF">2019-07-05T08:35:09Z</dcterms:modified>
</cp:coreProperties>
</file>